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4.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5.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6.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tags/tag125.xml" ContentType="application/vnd.openxmlformats-officedocument.presentationml.tags+xml"/>
  <Override PartName="/ppt/notesSlides/notesSlide1.xml" ContentType="application/vnd.openxmlformats-officedocument.presentationml.notesSlide+xml"/>
  <Override PartName="/ppt/tags/tag126.xml" ContentType="application/vnd.openxmlformats-officedocument.presentationml.tags+xml"/>
  <Override PartName="/ppt/notesSlides/notesSlide2.xml" ContentType="application/vnd.openxmlformats-officedocument.presentationml.notesSlide+xml"/>
  <Override PartName="/ppt/tags/tag12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29" r:id="rId1"/>
    <p:sldMasterId id="2147483744" r:id="rId2"/>
    <p:sldMasterId id="2147483785" r:id="rId3"/>
    <p:sldMasterId id="2147483829" r:id="rId4"/>
    <p:sldMasterId id="2147483873" r:id="rId5"/>
    <p:sldMasterId id="2147483895" r:id="rId6"/>
    <p:sldMasterId id="2147483917" r:id="rId7"/>
  </p:sldMasterIdLst>
  <p:notesMasterIdLst>
    <p:notesMasterId r:id="rId31"/>
  </p:notesMasterIdLst>
  <p:handoutMasterIdLst>
    <p:handoutMasterId r:id="rId32"/>
  </p:handoutMasterIdLst>
  <p:sldIdLst>
    <p:sldId id="258" r:id="rId8"/>
    <p:sldId id="445" r:id="rId9"/>
    <p:sldId id="449" r:id="rId10"/>
    <p:sldId id="450" r:id="rId11"/>
    <p:sldId id="447" r:id="rId12"/>
    <p:sldId id="451" r:id="rId13"/>
    <p:sldId id="259" r:id="rId14"/>
    <p:sldId id="260" r:id="rId15"/>
    <p:sldId id="261" r:id="rId16"/>
    <p:sldId id="262" r:id="rId17"/>
    <p:sldId id="436" r:id="rId18"/>
    <p:sldId id="437" r:id="rId19"/>
    <p:sldId id="263" r:id="rId20"/>
    <p:sldId id="347" r:id="rId21"/>
    <p:sldId id="369" r:id="rId22"/>
    <p:sldId id="264" r:id="rId23"/>
    <p:sldId id="266" r:id="rId24"/>
    <p:sldId id="438" r:id="rId25"/>
    <p:sldId id="267" r:id="rId26"/>
    <p:sldId id="273" r:id="rId27"/>
    <p:sldId id="272" r:id="rId28"/>
    <p:sldId id="372" r:id="rId29"/>
    <p:sldId id="355" r:id="rId30"/>
  </p:sldIdLst>
  <p:sldSz cx="9906000" cy="6858000" type="A4"/>
  <p:notesSz cx="6808788" cy="9940925"/>
  <p:defaultTextStyle>
    <a:defPPr>
      <a:defRPr lang="en-US"/>
    </a:defPPr>
    <a:lvl1pPr marL="0" algn="l" defTabSz="872722" rtl="0" eaLnBrk="1" latinLnBrk="0" hangingPunct="1">
      <a:defRPr sz="1800" kern="1200">
        <a:solidFill>
          <a:schemeClr val="tx1"/>
        </a:solidFill>
        <a:latin typeface="+mn-lt"/>
        <a:ea typeface="+mn-ea"/>
        <a:cs typeface="+mn-cs"/>
      </a:defRPr>
    </a:lvl1pPr>
    <a:lvl2pPr marL="436361" algn="l" defTabSz="872722" rtl="0" eaLnBrk="1" latinLnBrk="0" hangingPunct="1">
      <a:defRPr sz="1800" kern="1200">
        <a:solidFill>
          <a:schemeClr val="tx1"/>
        </a:solidFill>
        <a:latin typeface="+mn-lt"/>
        <a:ea typeface="+mn-ea"/>
        <a:cs typeface="+mn-cs"/>
      </a:defRPr>
    </a:lvl2pPr>
    <a:lvl3pPr marL="872722" algn="l" defTabSz="872722" rtl="0" eaLnBrk="1" latinLnBrk="0" hangingPunct="1">
      <a:defRPr sz="1800" kern="1200">
        <a:solidFill>
          <a:schemeClr val="tx1"/>
        </a:solidFill>
        <a:latin typeface="+mn-lt"/>
        <a:ea typeface="+mn-ea"/>
        <a:cs typeface="+mn-cs"/>
      </a:defRPr>
    </a:lvl3pPr>
    <a:lvl4pPr marL="1309083" algn="l" defTabSz="872722" rtl="0" eaLnBrk="1" latinLnBrk="0" hangingPunct="1">
      <a:defRPr sz="1800" kern="1200">
        <a:solidFill>
          <a:schemeClr val="tx1"/>
        </a:solidFill>
        <a:latin typeface="+mn-lt"/>
        <a:ea typeface="+mn-ea"/>
        <a:cs typeface="+mn-cs"/>
      </a:defRPr>
    </a:lvl4pPr>
    <a:lvl5pPr marL="1745445" algn="l" defTabSz="872722" rtl="0" eaLnBrk="1" latinLnBrk="0" hangingPunct="1">
      <a:defRPr sz="1800" kern="1200">
        <a:solidFill>
          <a:schemeClr val="tx1"/>
        </a:solidFill>
        <a:latin typeface="+mn-lt"/>
        <a:ea typeface="+mn-ea"/>
        <a:cs typeface="+mn-cs"/>
      </a:defRPr>
    </a:lvl5pPr>
    <a:lvl6pPr marL="2181806" algn="l" defTabSz="872722" rtl="0" eaLnBrk="1" latinLnBrk="0" hangingPunct="1">
      <a:defRPr sz="1800" kern="1200">
        <a:solidFill>
          <a:schemeClr val="tx1"/>
        </a:solidFill>
        <a:latin typeface="+mn-lt"/>
        <a:ea typeface="+mn-ea"/>
        <a:cs typeface="+mn-cs"/>
      </a:defRPr>
    </a:lvl6pPr>
    <a:lvl7pPr marL="2618167" algn="l" defTabSz="872722" rtl="0" eaLnBrk="1" latinLnBrk="0" hangingPunct="1">
      <a:defRPr sz="1800" kern="1200">
        <a:solidFill>
          <a:schemeClr val="tx1"/>
        </a:solidFill>
        <a:latin typeface="+mn-lt"/>
        <a:ea typeface="+mn-ea"/>
        <a:cs typeface="+mn-cs"/>
      </a:defRPr>
    </a:lvl7pPr>
    <a:lvl8pPr marL="3054529" algn="l" defTabSz="872722" rtl="0" eaLnBrk="1" latinLnBrk="0" hangingPunct="1">
      <a:defRPr sz="1800" kern="1200">
        <a:solidFill>
          <a:schemeClr val="tx1"/>
        </a:solidFill>
        <a:latin typeface="+mn-lt"/>
        <a:ea typeface="+mn-ea"/>
        <a:cs typeface="+mn-cs"/>
      </a:defRPr>
    </a:lvl8pPr>
    <a:lvl9pPr marL="3490890" algn="l" defTabSz="87272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38">
          <p15:clr>
            <a:srgbClr val="A4A3A4"/>
          </p15:clr>
        </p15:guide>
        <p15:guide id="3" pos="4617" userDrawn="1">
          <p15:clr>
            <a:srgbClr val="A4A3A4"/>
          </p15:clr>
        </p15:guide>
        <p15:guide id="4" orient="horz" pos="346">
          <p15:clr>
            <a:srgbClr val="A4A3A4"/>
          </p15:clr>
        </p15:guide>
        <p15:guide id="6" orient="horz" pos="4020">
          <p15:clr>
            <a:srgbClr val="A4A3A4"/>
          </p15:clr>
        </p15:guide>
        <p15:guide id="7" orient="horz" pos="3339" userDrawn="1">
          <p15:clr>
            <a:srgbClr val="A4A3A4"/>
          </p15:clr>
        </p15:guide>
        <p15:guide id="8" orient="horz" pos="3767">
          <p15:clr>
            <a:srgbClr val="A4A3A4"/>
          </p15:clr>
        </p15:guide>
        <p15:guide id="9" pos="5716">
          <p15:clr>
            <a:srgbClr val="A4A3A4"/>
          </p15:clr>
        </p15:guide>
        <p15:guide id="10" pos="520">
          <p15:clr>
            <a:srgbClr val="A4A3A4"/>
          </p15:clr>
        </p15:guide>
        <p15:guide id="11" pos="3007" userDrawn="1">
          <p15:clr>
            <a:srgbClr val="A4A3A4"/>
          </p15:clr>
        </p15:guide>
        <p15:guide id="12" pos="3230">
          <p15:clr>
            <a:srgbClr val="A4A3A4"/>
          </p15:clr>
        </p15:guide>
        <p15:guide id="13" pos="59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131">
          <p15:clr>
            <a:srgbClr val="A4A3A4"/>
          </p15:clr>
        </p15:guide>
        <p15:guide id="4" pos="2145">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lchior, Nick, Springer" initials="NM" lastIdx="1" clrIdx="0"/>
  <p:cmAuthor id="1" name="Anton Van Rensburg" initials="AVR" lastIdx="0"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9900"/>
    <a:srgbClr val="FFFF66"/>
    <a:srgbClr val="009900"/>
    <a:srgbClr val="183638"/>
    <a:srgbClr val="3C9CD7"/>
    <a:srgbClr val="FFFF00"/>
    <a:srgbClr val="95AABA"/>
    <a:srgbClr val="EAEEF0"/>
    <a:srgbClr val="8FAE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71" autoAdjust="0"/>
    <p:restoredTop sz="50000" autoAdjust="0"/>
  </p:normalViewPr>
  <p:slideViewPr>
    <p:cSldViewPr snapToGrid="0">
      <p:cViewPr varScale="1">
        <p:scale>
          <a:sx n="152" d="100"/>
          <a:sy n="152" d="100"/>
        </p:scale>
        <p:origin x="720" y="184"/>
      </p:cViewPr>
      <p:guideLst>
        <p:guide orient="horz" pos="3838"/>
        <p:guide pos="4617"/>
        <p:guide orient="horz" pos="346"/>
        <p:guide orient="horz" pos="4020"/>
        <p:guide orient="horz" pos="3339"/>
        <p:guide orient="horz" pos="3767"/>
        <p:guide pos="5716"/>
        <p:guide pos="520"/>
        <p:guide pos="3007"/>
        <p:guide pos="3230"/>
        <p:guide pos="5929"/>
      </p:guideLst>
    </p:cSldViewPr>
  </p:slideViewPr>
  <p:outlineViewPr>
    <p:cViewPr>
      <p:scale>
        <a:sx n="33" d="100"/>
        <a:sy n="33" d="100"/>
      </p:scale>
      <p:origin x="0" y="23136"/>
    </p:cViewPr>
  </p:outlineViewPr>
  <p:notesTextViewPr>
    <p:cViewPr>
      <p:scale>
        <a:sx n="3" d="2"/>
        <a:sy n="3" d="2"/>
      </p:scale>
      <p:origin x="0" y="0"/>
    </p:cViewPr>
  </p:notesTextViewPr>
  <p:sorterViewPr>
    <p:cViewPr varScale="1">
      <p:scale>
        <a:sx n="1" d="1"/>
        <a:sy n="1" d="1"/>
      </p:scale>
      <p:origin x="0" y="0"/>
    </p:cViewPr>
  </p:sorterViewPr>
  <p:notesViewPr>
    <p:cSldViewPr snapToGrid="0" showGuides="1">
      <p:cViewPr varScale="1">
        <p:scale>
          <a:sx n="88" d="100"/>
          <a:sy n="88" d="100"/>
        </p:scale>
        <p:origin x="-3804" y="-102"/>
      </p:cViewPr>
      <p:guideLst>
        <p:guide orient="horz" pos="2880"/>
        <p:guide pos="2160"/>
        <p:guide orient="horz" pos="3131"/>
        <p:guide pos="2145"/>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458EED2-17EA-44A9-9013-4E4F6839EC09}" type="doc">
      <dgm:prSet loTypeId="urn:microsoft.com/office/officeart/2005/8/layout/pyramid1" loCatId="pyramid" qsTypeId="urn:microsoft.com/office/officeart/2005/8/quickstyle/simple1" qsCatId="simple" csTypeId="urn:microsoft.com/office/officeart/2005/8/colors/accent1_2" csCatId="accent1" phldr="1"/>
      <dgm:spPr/>
    </dgm:pt>
    <dgm:pt modelId="{84886005-ED0E-4FD8-945E-AA2483AC9D80}">
      <dgm:prSet phldrT="[Text]" custT="1"/>
      <dgm:spPr>
        <a:solidFill>
          <a:srgbClr val="00FF00"/>
        </a:solidFill>
      </dgm:spPr>
      <dgm:t>
        <a:bodyPr/>
        <a:lstStyle/>
        <a:p>
          <a:r>
            <a:rPr lang="en-NZ" sz="1600" b="1" dirty="0">
              <a:solidFill>
                <a:srgbClr val="002060"/>
              </a:solidFill>
              <a:latin typeface="+mn-lt"/>
            </a:rPr>
            <a:t>SR + MA</a:t>
          </a:r>
        </a:p>
      </dgm:t>
    </dgm:pt>
    <dgm:pt modelId="{DB0B870D-5131-4FF1-A6E8-1F2D6DB68104}" type="parTrans" cxnId="{BDB07F7A-DEEB-43F2-9F59-6FF67559D29A}">
      <dgm:prSet/>
      <dgm:spPr/>
      <dgm:t>
        <a:bodyPr/>
        <a:lstStyle/>
        <a:p>
          <a:endParaRPr lang="en-NZ"/>
        </a:p>
      </dgm:t>
    </dgm:pt>
    <dgm:pt modelId="{0A704BB3-14E5-4EB4-880F-B47A01834651}" type="sibTrans" cxnId="{BDB07F7A-DEEB-43F2-9F59-6FF67559D29A}">
      <dgm:prSet/>
      <dgm:spPr/>
      <dgm:t>
        <a:bodyPr/>
        <a:lstStyle/>
        <a:p>
          <a:endParaRPr lang="en-NZ"/>
        </a:p>
      </dgm:t>
    </dgm:pt>
    <dgm:pt modelId="{4E862FFA-43D2-4B39-B0A7-8FA3117AD7E4}">
      <dgm:prSet phldrT="[Text]" custT="1"/>
      <dgm:spPr>
        <a:solidFill>
          <a:srgbClr val="92D050"/>
        </a:solidFill>
      </dgm:spPr>
      <dgm:t>
        <a:bodyPr/>
        <a:lstStyle/>
        <a:p>
          <a:r>
            <a:rPr lang="en-NZ" sz="1600" b="1" dirty="0">
              <a:solidFill>
                <a:srgbClr val="002060"/>
              </a:solidFill>
              <a:latin typeface="+mn-lt"/>
            </a:rPr>
            <a:t>RCT</a:t>
          </a:r>
        </a:p>
      </dgm:t>
    </dgm:pt>
    <dgm:pt modelId="{7C54BA14-338D-4D1C-AFC0-0B2B40AA5FC1}" type="parTrans" cxnId="{0E18F379-8565-447D-93EE-0523E206091B}">
      <dgm:prSet/>
      <dgm:spPr/>
      <dgm:t>
        <a:bodyPr/>
        <a:lstStyle/>
        <a:p>
          <a:endParaRPr lang="en-NZ"/>
        </a:p>
      </dgm:t>
    </dgm:pt>
    <dgm:pt modelId="{E24D9041-B84F-4CBF-8F5A-3437C14A297E}" type="sibTrans" cxnId="{0E18F379-8565-447D-93EE-0523E206091B}">
      <dgm:prSet/>
      <dgm:spPr/>
      <dgm:t>
        <a:bodyPr/>
        <a:lstStyle/>
        <a:p>
          <a:endParaRPr lang="en-NZ"/>
        </a:p>
      </dgm:t>
    </dgm:pt>
    <dgm:pt modelId="{6130B890-7138-43EA-B744-4BD08C10AD0D}">
      <dgm:prSet phldrT="[Text]" custT="1"/>
      <dgm:spPr>
        <a:solidFill>
          <a:srgbClr val="00B0F0"/>
        </a:solidFill>
      </dgm:spPr>
      <dgm:t>
        <a:bodyPr/>
        <a:lstStyle/>
        <a:p>
          <a:r>
            <a:rPr lang="en-NZ" sz="1600" b="1" dirty="0">
              <a:solidFill>
                <a:srgbClr val="002060"/>
              </a:solidFill>
              <a:latin typeface="+mn-lt"/>
            </a:rPr>
            <a:t>Case-Control Studies</a:t>
          </a:r>
        </a:p>
      </dgm:t>
    </dgm:pt>
    <dgm:pt modelId="{1E033BCB-3883-4159-922B-73B296E677C0}" type="parTrans" cxnId="{C76849E9-ED6F-4B54-B635-FDFDD594B6D9}">
      <dgm:prSet/>
      <dgm:spPr/>
      <dgm:t>
        <a:bodyPr/>
        <a:lstStyle/>
        <a:p>
          <a:endParaRPr lang="en-NZ"/>
        </a:p>
      </dgm:t>
    </dgm:pt>
    <dgm:pt modelId="{519EC3DD-41F9-4B2B-9157-D261B6142A70}" type="sibTrans" cxnId="{C76849E9-ED6F-4B54-B635-FDFDD594B6D9}">
      <dgm:prSet/>
      <dgm:spPr/>
      <dgm:t>
        <a:bodyPr/>
        <a:lstStyle/>
        <a:p>
          <a:endParaRPr lang="en-NZ"/>
        </a:p>
      </dgm:t>
    </dgm:pt>
    <dgm:pt modelId="{6D7BE074-38CE-42AE-98D9-0B22B98E69A6}">
      <dgm:prSet phldrT="[Text]" custT="1"/>
      <dgm:spPr>
        <a:solidFill>
          <a:srgbClr val="FFFF00"/>
        </a:solidFill>
      </dgm:spPr>
      <dgm:t>
        <a:bodyPr/>
        <a:lstStyle/>
        <a:p>
          <a:r>
            <a:rPr lang="en-NZ" sz="1600" b="1" dirty="0">
              <a:solidFill>
                <a:srgbClr val="002060"/>
              </a:solidFill>
              <a:latin typeface="+mn-lt"/>
            </a:rPr>
            <a:t>Case Series</a:t>
          </a:r>
        </a:p>
      </dgm:t>
    </dgm:pt>
    <dgm:pt modelId="{F7742450-9FED-4074-8EE6-90720BFA102C}" type="parTrans" cxnId="{DB6ACAEA-3B57-4008-9A84-34803358D693}">
      <dgm:prSet/>
      <dgm:spPr/>
      <dgm:t>
        <a:bodyPr/>
        <a:lstStyle/>
        <a:p>
          <a:endParaRPr lang="en-NZ"/>
        </a:p>
      </dgm:t>
    </dgm:pt>
    <dgm:pt modelId="{98DA364B-341E-4859-BC11-B368CFD1F26D}" type="sibTrans" cxnId="{DB6ACAEA-3B57-4008-9A84-34803358D693}">
      <dgm:prSet/>
      <dgm:spPr/>
      <dgm:t>
        <a:bodyPr/>
        <a:lstStyle/>
        <a:p>
          <a:endParaRPr lang="en-NZ"/>
        </a:p>
      </dgm:t>
    </dgm:pt>
    <dgm:pt modelId="{930F2C3A-3BDD-45BB-8BB6-9733E158E5EA}">
      <dgm:prSet phldrT="[Text]" custT="1"/>
      <dgm:spPr>
        <a:solidFill>
          <a:srgbClr val="FFC000"/>
        </a:solidFill>
      </dgm:spPr>
      <dgm:t>
        <a:bodyPr/>
        <a:lstStyle/>
        <a:p>
          <a:r>
            <a:rPr lang="en-NZ" sz="1600" b="1" dirty="0">
              <a:solidFill>
                <a:srgbClr val="002060"/>
              </a:solidFill>
              <a:latin typeface="+mn-lt"/>
            </a:rPr>
            <a:t>Case Reports</a:t>
          </a:r>
        </a:p>
      </dgm:t>
    </dgm:pt>
    <dgm:pt modelId="{48E45B06-293A-47DE-8FA2-8AD8C819F2C2}" type="parTrans" cxnId="{82F409A2-9F3E-44FA-9163-6EE1011F95F8}">
      <dgm:prSet/>
      <dgm:spPr/>
      <dgm:t>
        <a:bodyPr/>
        <a:lstStyle/>
        <a:p>
          <a:endParaRPr lang="en-NZ"/>
        </a:p>
      </dgm:t>
    </dgm:pt>
    <dgm:pt modelId="{50859755-3AA1-457D-B2F1-ABEF12CE921C}" type="sibTrans" cxnId="{82F409A2-9F3E-44FA-9163-6EE1011F95F8}">
      <dgm:prSet/>
      <dgm:spPr/>
      <dgm:t>
        <a:bodyPr/>
        <a:lstStyle/>
        <a:p>
          <a:endParaRPr lang="en-NZ"/>
        </a:p>
      </dgm:t>
    </dgm:pt>
    <dgm:pt modelId="{854CFFBD-B6E7-4FFF-91C8-7C0FC07D062B}">
      <dgm:prSet phldrT="[Text]" custT="1"/>
      <dgm:spPr>
        <a:solidFill>
          <a:srgbClr val="FF0000"/>
        </a:solidFill>
      </dgm:spPr>
      <dgm:t>
        <a:bodyPr/>
        <a:lstStyle/>
        <a:p>
          <a:r>
            <a:rPr lang="en-NZ" sz="1600" b="1" dirty="0">
              <a:solidFill>
                <a:srgbClr val="002060"/>
              </a:solidFill>
              <a:latin typeface="+mn-lt"/>
            </a:rPr>
            <a:t>Opinions/Editorials</a:t>
          </a:r>
        </a:p>
      </dgm:t>
    </dgm:pt>
    <dgm:pt modelId="{57F81749-E196-4CB2-9573-E8DDEC5E60F0}" type="parTrans" cxnId="{381E8282-519C-4A56-9C7B-E0F0BA7DFF93}">
      <dgm:prSet/>
      <dgm:spPr/>
      <dgm:t>
        <a:bodyPr/>
        <a:lstStyle/>
        <a:p>
          <a:endParaRPr lang="en-NZ"/>
        </a:p>
      </dgm:t>
    </dgm:pt>
    <dgm:pt modelId="{35C77ACF-E367-4052-B564-260CD191D08F}" type="sibTrans" cxnId="{381E8282-519C-4A56-9C7B-E0F0BA7DFF93}">
      <dgm:prSet/>
      <dgm:spPr/>
      <dgm:t>
        <a:bodyPr/>
        <a:lstStyle/>
        <a:p>
          <a:endParaRPr lang="en-NZ"/>
        </a:p>
      </dgm:t>
    </dgm:pt>
    <dgm:pt modelId="{88F5A88A-E182-40B8-B4D3-7B402E145436}">
      <dgm:prSet phldrT="[Text]" custT="1"/>
      <dgm:spPr>
        <a:solidFill>
          <a:schemeClr val="accent3">
            <a:lumMod val="75000"/>
          </a:schemeClr>
        </a:solidFill>
      </dgm:spPr>
      <dgm:t>
        <a:bodyPr/>
        <a:lstStyle/>
        <a:p>
          <a:r>
            <a:rPr lang="en-NZ" sz="1600" b="1" dirty="0">
              <a:solidFill>
                <a:srgbClr val="002060"/>
              </a:solidFill>
              <a:latin typeface="+mn-lt"/>
            </a:rPr>
            <a:t>Cohort Studies</a:t>
          </a:r>
        </a:p>
      </dgm:t>
    </dgm:pt>
    <dgm:pt modelId="{29E0DF0A-BA17-40FB-9A61-3ABBAD68C8D3}" type="parTrans" cxnId="{79C2E744-3559-4B03-A370-558B1BD22E3F}">
      <dgm:prSet/>
      <dgm:spPr/>
      <dgm:t>
        <a:bodyPr/>
        <a:lstStyle/>
        <a:p>
          <a:endParaRPr lang="en-NZ"/>
        </a:p>
      </dgm:t>
    </dgm:pt>
    <dgm:pt modelId="{81CB6B5E-29A6-4455-86BE-99A765A6BC7B}" type="sibTrans" cxnId="{79C2E744-3559-4B03-A370-558B1BD22E3F}">
      <dgm:prSet/>
      <dgm:spPr/>
      <dgm:t>
        <a:bodyPr/>
        <a:lstStyle/>
        <a:p>
          <a:endParaRPr lang="en-NZ"/>
        </a:p>
      </dgm:t>
    </dgm:pt>
    <dgm:pt modelId="{5F070FF7-9A6A-41E3-97FE-C078CC78BF1C}" type="pres">
      <dgm:prSet presAssocID="{7458EED2-17EA-44A9-9013-4E4F6839EC09}" presName="Name0" presStyleCnt="0">
        <dgm:presLayoutVars>
          <dgm:dir/>
          <dgm:animLvl val="lvl"/>
          <dgm:resizeHandles val="exact"/>
        </dgm:presLayoutVars>
      </dgm:prSet>
      <dgm:spPr/>
    </dgm:pt>
    <dgm:pt modelId="{DB55223B-67B5-494C-94F1-CDFEA751934A}" type="pres">
      <dgm:prSet presAssocID="{84886005-ED0E-4FD8-945E-AA2483AC9D80}" presName="Name8" presStyleCnt="0"/>
      <dgm:spPr/>
    </dgm:pt>
    <dgm:pt modelId="{CCBF1849-5948-444E-A6CD-7868DB663396}" type="pres">
      <dgm:prSet presAssocID="{84886005-ED0E-4FD8-945E-AA2483AC9D80}" presName="level" presStyleLbl="node1" presStyleIdx="0" presStyleCnt="7" custScaleX="102550">
        <dgm:presLayoutVars>
          <dgm:chMax val="1"/>
          <dgm:bulletEnabled val="1"/>
        </dgm:presLayoutVars>
      </dgm:prSet>
      <dgm:spPr/>
    </dgm:pt>
    <dgm:pt modelId="{7248DF2E-5C41-4705-94BD-6D235A63409C}" type="pres">
      <dgm:prSet presAssocID="{84886005-ED0E-4FD8-945E-AA2483AC9D80}" presName="levelTx" presStyleLbl="revTx" presStyleIdx="0" presStyleCnt="0">
        <dgm:presLayoutVars>
          <dgm:chMax val="1"/>
          <dgm:bulletEnabled val="1"/>
        </dgm:presLayoutVars>
      </dgm:prSet>
      <dgm:spPr/>
    </dgm:pt>
    <dgm:pt modelId="{5A3BBCC0-D422-48B3-8866-4DDA16011EDF}" type="pres">
      <dgm:prSet presAssocID="{4E862FFA-43D2-4B39-B0A7-8FA3117AD7E4}" presName="Name8" presStyleCnt="0"/>
      <dgm:spPr/>
    </dgm:pt>
    <dgm:pt modelId="{3E1C71CF-CA2C-4D38-A5F2-717C416ACCCF}" type="pres">
      <dgm:prSet presAssocID="{4E862FFA-43D2-4B39-B0A7-8FA3117AD7E4}" presName="level" presStyleLbl="node1" presStyleIdx="1" presStyleCnt="7">
        <dgm:presLayoutVars>
          <dgm:chMax val="1"/>
          <dgm:bulletEnabled val="1"/>
        </dgm:presLayoutVars>
      </dgm:prSet>
      <dgm:spPr/>
    </dgm:pt>
    <dgm:pt modelId="{43D59157-F837-4FF2-A08C-F2807D61905D}" type="pres">
      <dgm:prSet presAssocID="{4E862FFA-43D2-4B39-B0A7-8FA3117AD7E4}" presName="levelTx" presStyleLbl="revTx" presStyleIdx="0" presStyleCnt="0">
        <dgm:presLayoutVars>
          <dgm:chMax val="1"/>
          <dgm:bulletEnabled val="1"/>
        </dgm:presLayoutVars>
      </dgm:prSet>
      <dgm:spPr/>
    </dgm:pt>
    <dgm:pt modelId="{29B05870-EFF7-4F02-B31C-94BB6C7C4FED}" type="pres">
      <dgm:prSet presAssocID="{88F5A88A-E182-40B8-B4D3-7B402E145436}" presName="Name8" presStyleCnt="0"/>
      <dgm:spPr/>
    </dgm:pt>
    <dgm:pt modelId="{3A76F86B-9BEC-4DB4-AA60-E1F4DF06C1B5}" type="pres">
      <dgm:prSet presAssocID="{88F5A88A-E182-40B8-B4D3-7B402E145436}" presName="level" presStyleLbl="node1" presStyleIdx="2" presStyleCnt="7">
        <dgm:presLayoutVars>
          <dgm:chMax val="1"/>
          <dgm:bulletEnabled val="1"/>
        </dgm:presLayoutVars>
      </dgm:prSet>
      <dgm:spPr/>
    </dgm:pt>
    <dgm:pt modelId="{015B0C2E-B2DD-47C1-A90A-68BA3A4FD4A2}" type="pres">
      <dgm:prSet presAssocID="{88F5A88A-E182-40B8-B4D3-7B402E145436}" presName="levelTx" presStyleLbl="revTx" presStyleIdx="0" presStyleCnt="0">
        <dgm:presLayoutVars>
          <dgm:chMax val="1"/>
          <dgm:bulletEnabled val="1"/>
        </dgm:presLayoutVars>
      </dgm:prSet>
      <dgm:spPr/>
    </dgm:pt>
    <dgm:pt modelId="{AF9318A3-0A2E-4F78-B552-57A4D953C416}" type="pres">
      <dgm:prSet presAssocID="{6130B890-7138-43EA-B744-4BD08C10AD0D}" presName="Name8" presStyleCnt="0"/>
      <dgm:spPr/>
    </dgm:pt>
    <dgm:pt modelId="{8E7B1405-6F87-4412-AF58-2064923BBB3F}" type="pres">
      <dgm:prSet presAssocID="{6130B890-7138-43EA-B744-4BD08C10AD0D}" presName="level" presStyleLbl="node1" presStyleIdx="3" presStyleCnt="7">
        <dgm:presLayoutVars>
          <dgm:chMax val="1"/>
          <dgm:bulletEnabled val="1"/>
        </dgm:presLayoutVars>
      </dgm:prSet>
      <dgm:spPr/>
    </dgm:pt>
    <dgm:pt modelId="{15B00216-9584-4DB0-9399-85FCE6963CD3}" type="pres">
      <dgm:prSet presAssocID="{6130B890-7138-43EA-B744-4BD08C10AD0D}" presName="levelTx" presStyleLbl="revTx" presStyleIdx="0" presStyleCnt="0">
        <dgm:presLayoutVars>
          <dgm:chMax val="1"/>
          <dgm:bulletEnabled val="1"/>
        </dgm:presLayoutVars>
      </dgm:prSet>
      <dgm:spPr/>
    </dgm:pt>
    <dgm:pt modelId="{1A091831-E774-412E-B214-07758BB08F69}" type="pres">
      <dgm:prSet presAssocID="{6D7BE074-38CE-42AE-98D9-0B22B98E69A6}" presName="Name8" presStyleCnt="0"/>
      <dgm:spPr/>
    </dgm:pt>
    <dgm:pt modelId="{C593F9C4-1C0C-4BE9-8661-7E36C079EB60}" type="pres">
      <dgm:prSet presAssocID="{6D7BE074-38CE-42AE-98D9-0B22B98E69A6}" presName="level" presStyleLbl="node1" presStyleIdx="4" presStyleCnt="7">
        <dgm:presLayoutVars>
          <dgm:chMax val="1"/>
          <dgm:bulletEnabled val="1"/>
        </dgm:presLayoutVars>
      </dgm:prSet>
      <dgm:spPr/>
    </dgm:pt>
    <dgm:pt modelId="{F2622F36-DC5C-4AF1-951C-94F90DCB58AA}" type="pres">
      <dgm:prSet presAssocID="{6D7BE074-38CE-42AE-98D9-0B22B98E69A6}" presName="levelTx" presStyleLbl="revTx" presStyleIdx="0" presStyleCnt="0">
        <dgm:presLayoutVars>
          <dgm:chMax val="1"/>
          <dgm:bulletEnabled val="1"/>
        </dgm:presLayoutVars>
      </dgm:prSet>
      <dgm:spPr/>
    </dgm:pt>
    <dgm:pt modelId="{EEA6822F-CD7F-4C82-BF6E-C7A66E831DFB}" type="pres">
      <dgm:prSet presAssocID="{930F2C3A-3BDD-45BB-8BB6-9733E158E5EA}" presName="Name8" presStyleCnt="0"/>
      <dgm:spPr/>
    </dgm:pt>
    <dgm:pt modelId="{E683E8CD-4B94-4CFD-B800-AA4D62A201FD}" type="pres">
      <dgm:prSet presAssocID="{930F2C3A-3BDD-45BB-8BB6-9733E158E5EA}" presName="level" presStyleLbl="node1" presStyleIdx="5" presStyleCnt="7">
        <dgm:presLayoutVars>
          <dgm:chMax val="1"/>
          <dgm:bulletEnabled val="1"/>
        </dgm:presLayoutVars>
      </dgm:prSet>
      <dgm:spPr/>
    </dgm:pt>
    <dgm:pt modelId="{195EC6A1-BB82-4412-A7B4-04F4673C0094}" type="pres">
      <dgm:prSet presAssocID="{930F2C3A-3BDD-45BB-8BB6-9733E158E5EA}" presName="levelTx" presStyleLbl="revTx" presStyleIdx="0" presStyleCnt="0">
        <dgm:presLayoutVars>
          <dgm:chMax val="1"/>
          <dgm:bulletEnabled val="1"/>
        </dgm:presLayoutVars>
      </dgm:prSet>
      <dgm:spPr/>
    </dgm:pt>
    <dgm:pt modelId="{D468D96D-76EB-4A73-A9D1-F7A3328B343A}" type="pres">
      <dgm:prSet presAssocID="{854CFFBD-B6E7-4FFF-91C8-7C0FC07D062B}" presName="Name8" presStyleCnt="0"/>
      <dgm:spPr/>
    </dgm:pt>
    <dgm:pt modelId="{7F7795F8-D950-4A79-A54F-C9FBCBB86261}" type="pres">
      <dgm:prSet presAssocID="{854CFFBD-B6E7-4FFF-91C8-7C0FC07D062B}" presName="level" presStyleLbl="node1" presStyleIdx="6" presStyleCnt="7">
        <dgm:presLayoutVars>
          <dgm:chMax val="1"/>
          <dgm:bulletEnabled val="1"/>
        </dgm:presLayoutVars>
      </dgm:prSet>
      <dgm:spPr/>
    </dgm:pt>
    <dgm:pt modelId="{0667CB27-85D2-4058-BCD0-4675D151B27E}" type="pres">
      <dgm:prSet presAssocID="{854CFFBD-B6E7-4FFF-91C8-7C0FC07D062B}" presName="levelTx" presStyleLbl="revTx" presStyleIdx="0" presStyleCnt="0">
        <dgm:presLayoutVars>
          <dgm:chMax val="1"/>
          <dgm:bulletEnabled val="1"/>
        </dgm:presLayoutVars>
      </dgm:prSet>
      <dgm:spPr/>
    </dgm:pt>
  </dgm:ptLst>
  <dgm:cxnLst>
    <dgm:cxn modelId="{4CC48926-E783-409C-8981-E4ADC499F056}" type="presOf" srcId="{84886005-ED0E-4FD8-945E-AA2483AC9D80}" destId="{7248DF2E-5C41-4705-94BD-6D235A63409C}" srcOrd="1" destOrd="0" presId="urn:microsoft.com/office/officeart/2005/8/layout/pyramid1"/>
    <dgm:cxn modelId="{2F9FB431-450F-42F5-958C-F60E897F349C}" type="presOf" srcId="{930F2C3A-3BDD-45BB-8BB6-9733E158E5EA}" destId="{E683E8CD-4B94-4CFD-B800-AA4D62A201FD}" srcOrd="0" destOrd="0" presId="urn:microsoft.com/office/officeart/2005/8/layout/pyramid1"/>
    <dgm:cxn modelId="{64347A3B-4F7C-41F0-8D2E-BE63E07CDD9A}" type="presOf" srcId="{6D7BE074-38CE-42AE-98D9-0B22B98E69A6}" destId="{C593F9C4-1C0C-4BE9-8661-7E36C079EB60}" srcOrd="0" destOrd="0" presId="urn:microsoft.com/office/officeart/2005/8/layout/pyramid1"/>
    <dgm:cxn modelId="{79C2E744-3559-4B03-A370-558B1BD22E3F}" srcId="{7458EED2-17EA-44A9-9013-4E4F6839EC09}" destId="{88F5A88A-E182-40B8-B4D3-7B402E145436}" srcOrd="2" destOrd="0" parTransId="{29E0DF0A-BA17-40FB-9A61-3ABBAD68C8D3}" sibTransId="{81CB6B5E-29A6-4455-86BE-99A765A6BC7B}"/>
    <dgm:cxn modelId="{1FAF5757-F414-4F44-8C44-0B70F9C67083}" type="presOf" srcId="{84886005-ED0E-4FD8-945E-AA2483AC9D80}" destId="{CCBF1849-5948-444E-A6CD-7868DB663396}" srcOrd="0" destOrd="0" presId="urn:microsoft.com/office/officeart/2005/8/layout/pyramid1"/>
    <dgm:cxn modelId="{987E8772-11D8-44F2-BD20-6B8B764DE772}" type="presOf" srcId="{6D7BE074-38CE-42AE-98D9-0B22B98E69A6}" destId="{F2622F36-DC5C-4AF1-951C-94F90DCB58AA}" srcOrd="1" destOrd="0" presId="urn:microsoft.com/office/officeart/2005/8/layout/pyramid1"/>
    <dgm:cxn modelId="{0E18F379-8565-447D-93EE-0523E206091B}" srcId="{7458EED2-17EA-44A9-9013-4E4F6839EC09}" destId="{4E862FFA-43D2-4B39-B0A7-8FA3117AD7E4}" srcOrd="1" destOrd="0" parTransId="{7C54BA14-338D-4D1C-AFC0-0B2B40AA5FC1}" sibTransId="{E24D9041-B84F-4CBF-8F5A-3437C14A297E}"/>
    <dgm:cxn modelId="{BDB07F7A-DEEB-43F2-9F59-6FF67559D29A}" srcId="{7458EED2-17EA-44A9-9013-4E4F6839EC09}" destId="{84886005-ED0E-4FD8-945E-AA2483AC9D80}" srcOrd="0" destOrd="0" parTransId="{DB0B870D-5131-4FF1-A6E8-1F2D6DB68104}" sibTransId="{0A704BB3-14E5-4EB4-880F-B47A01834651}"/>
    <dgm:cxn modelId="{EB10B67C-97E0-406D-81F6-3FCE42ACB808}" type="presOf" srcId="{6130B890-7138-43EA-B744-4BD08C10AD0D}" destId="{15B00216-9584-4DB0-9399-85FCE6963CD3}" srcOrd="1" destOrd="0" presId="urn:microsoft.com/office/officeart/2005/8/layout/pyramid1"/>
    <dgm:cxn modelId="{84549C80-16B9-4C3D-B178-53FDA42BA065}" type="presOf" srcId="{4E862FFA-43D2-4B39-B0A7-8FA3117AD7E4}" destId="{3E1C71CF-CA2C-4D38-A5F2-717C416ACCCF}" srcOrd="0" destOrd="0" presId="urn:microsoft.com/office/officeart/2005/8/layout/pyramid1"/>
    <dgm:cxn modelId="{381E8282-519C-4A56-9C7B-E0F0BA7DFF93}" srcId="{7458EED2-17EA-44A9-9013-4E4F6839EC09}" destId="{854CFFBD-B6E7-4FFF-91C8-7C0FC07D062B}" srcOrd="6" destOrd="0" parTransId="{57F81749-E196-4CB2-9573-E8DDEC5E60F0}" sibTransId="{35C77ACF-E367-4052-B564-260CD191D08F}"/>
    <dgm:cxn modelId="{82F409A2-9F3E-44FA-9163-6EE1011F95F8}" srcId="{7458EED2-17EA-44A9-9013-4E4F6839EC09}" destId="{930F2C3A-3BDD-45BB-8BB6-9733E158E5EA}" srcOrd="5" destOrd="0" parTransId="{48E45B06-293A-47DE-8FA2-8AD8C819F2C2}" sibTransId="{50859755-3AA1-457D-B2F1-ABEF12CE921C}"/>
    <dgm:cxn modelId="{26BF4CA7-ADBF-4BBD-B8BD-D4FC276B6529}" type="presOf" srcId="{7458EED2-17EA-44A9-9013-4E4F6839EC09}" destId="{5F070FF7-9A6A-41E3-97FE-C078CC78BF1C}" srcOrd="0" destOrd="0" presId="urn:microsoft.com/office/officeart/2005/8/layout/pyramid1"/>
    <dgm:cxn modelId="{AFD0CEB1-AFDF-40F3-BE55-3697CDB793B4}" type="presOf" srcId="{854CFFBD-B6E7-4FFF-91C8-7C0FC07D062B}" destId="{7F7795F8-D950-4A79-A54F-C9FBCBB86261}" srcOrd="0" destOrd="0" presId="urn:microsoft.com/office/officeart/2005/8/layout/pyramid1"/>
    <dgm:cxn modelId="{8FB795B4-B972-4949-BC45-CC17F5DEABC6}" type="presOf" srcId="{4E862FFA-43D2-4B39-B0A7-8FA3117AD7E4}" destId="{43D59157-F837-4FF2-A08C-F2807D61905D}" srcOrd="1" destOrd="0" presId="urn:microsoft.com/office/officeart/2005/8/layout/pyramid1"/>
    <dgm:cxn modelId="{5B2C42CE-A90D-4206-BDBD-F482719ADC48}" type="presOf" srcId="{88F5A88A-E182-40B8-B4D3-7B402E145436}" destId="{015B0C2E-B2DD-47C1-A90A-68BA3A4FD4A2}" srcOrd="1" destOrd="0" presId="urn:microsoft.com/office/officeart/2005/8/layout/pyramid1"/>
    <dgm:cxn modelId="{38CE6AD2-81B3-4E0A-ABF2-915987326CCF}" type="presOf" srcId="{88F5A88A-E182-40B8-B4D3-7B402E145436}" destId="{3A76F86B-9BEC-4DB4-AA60-E1F4DF06C1B5}" srcOrd="0" destOrd="0" presId="urn:microsoft.com/office/officeart/2005/8/layout/pyramid1"/>
    <dgm:cxn modelId="{234FE3E2-A778-4D30-9D74-6B531A9A1158}" type="presOf" srcId="{930F2C3A-3BDD-45BB-8BB6-9733E158E5EA}" destId="{195EC6A1-BB82-4412-A7B4-04F4673C0094}" srcOrd="1" destOrd="0" presId="urn:microsoft.com/office/officeart/2005/8/layout/pyramid1"/>
    <dgm:cxn modelId="{C7CBE8E5-B30F-44FE-9E55-71888461C2A9}" type="presOf" srcId="{6130B890-7138-43EA-B744-4BD08C10AD0D}" destId="{8E7B1405-6F87-4412-AF58-2064923BBB3F}" srcOrd="0" destOrd="0" presId="urn:microsoft.com/office/officeart/2005/8/layout/pyramid1"/>
    <dgm:cxn modelId="{B82135E8-7422-4611-B726-23B3ED4FD6AC}" type="presOf" srcId="{854CFFBD-B6E7-4FFF-91C8-7C0FC07D062B}" destId="{0667CB27-85D2-4058-BCD0-4675D151B27E}" srcOrd="1" destOrd="0" presId="urn:microsoft.com/office/officeart/2005/8/layout/pyramid1"/>
    <dgm:cxn modelId="{C76849E9-ED6F-4B54-B635-FDFDD594B6D9}" srcId="{7458EED2-17EA-44A9-9013-4E4F6839EC09}" destId="{6130B890-7138-43EA-B744-4BD08C10AD0D}" srcOrd="3" destOrd="0" parTransId="{1E033BCB-3883-4159-922B-73B296E677C0}" sibTransId="{519EC3DD-41F9-4B2B-9157-D261B6142A70}"/>
    <dgm:cxn modelId="{DB6ACAEA-3B57-4008-9A84-34803358D693}" srcId="{7458EED2-17EA-44A9-9013-4E4F6839EC09}" destId="{6D7BE074-38CE-42AE-98D9-0B22B98E69A6}" srcOrd="4" destOrd="0" parTransId="{F7742450-9FED-4074-8EE6-90720BFA102C}" sibTransId="{98DA364B-341E-4859-BC11-B368CFD1F26D}"/>
    <dgm:cxn modelId="{2E8BB0AA-9ADD-465D-A66F-2B1CA1081473}" type="presParOf" srcId="{5F070FF7-9A6A-41E3-97FE-C078CC78BF1C}" destId="{DB55223B-67B5-494C-94F1-CDFEA751934A}" srcOrd="0" destOrd="0" presId="urn:microsoft.com/office/officeart/2005/8/layout/pyramid1"/>
    <dgm:cxn modelId="{2659F0DA-D71F-4B90-A01A-7F3FDE1FA495}" type="presParOf" srcId="{DB55223B-67B5-494C-94F1-CDFEA751934A}" destId="{CCBF1849-5948-444E-A6CD-7868DB663396}" srcOrd="0" destOrd="0" presId="urn:microsoft.com/office/officeart/2005/8/layout/pyramid1"/>
    <dgm:cxn modelId="{88F116F4-4F7B-4177-B813-7DB4D3EE79D7}" type="presParOf" srcId="{DB55223B-67B5-494C-94F1-CDFEA751934A}" destId="{7248DF2E-5C41-4705-94BD-6D235A63409C}" srcOrd="1" destOrd="0" presId="urn:microsoft.com/office/officeart/2005/8/layout/pyramid1"/>
    <dgm:cxn modelId="{DF253AD5-8BDC-426C-AFA1-980B09898130}" type="presParOf" srcId="{5F070FF7-9A6A-41E3-97FE-C078CC78BF1C}" destId="{5A3BBCC0-D422-48B3-8866-4DDA16011EDF}" srcOrd="1" destOrd="0" presId="urn:microsoft.com/office/officeart/2005/8/layout/pyramid1"/>
    <dgm:cxn modelId="{A8D91461-170C-4CFC-958D-1DDC69346DF2}" type="presParOf" srcId="{5A3BBCC0-D422-48B3-8866-4DDA16011EDF}" destId="{3E1C71CF-CA2C-4D38-A5F2-717C416ACCCF}" srcOrd="0" destOrd="0" presId="urn:microsoft.com/office/officeart/2005/8/layout/pyramid1"/>
    <dgm:cxn modelId="{FEE9C5F9-3DBF-4F2D-AFFD-0491067E55BB}" type="presParOf" srcId="{5A3BBCC0-D422-48B3-8866-4DDA16011EDF}" destId="{43D59157-F837-4FF2-A08C-F2807D61905D}" srcOrd="1" destOrd="0" presId="urn:microsoft.com/office/officeart/2005/8/layout/pyramid1"/>
    <dgm:cxn modelId="{B4C00887-2507-4627-9957-E3BAA6E5E46B}" type="presParOf" srcId="{5F070FF7-9A6A-41E3-97FE-C078CC78BF1C}" destId="{29B05870-EFF7-4F02-B31C-94BB6C7C4FED}" srcOrd="2" destOrd="0" presId="urn:microsoft.com/office/officeart/2005/8/layout/pyramid1"/>
    <dgm:cxn modelId="{36FC2764-31BB-47A9-9E3F-9225B8402D30}" type="presParOf" srcId="{29B05870-EFF7-4F02-B31C-94BB6C7C4FED}" destId="{3A76F86B-9BEC-4DB4-AA60-E1F4DF06C1B5}" srcOrd="0" destOrd="0" presId="urn:microsoft.com/office/officeart/2005/8/layout/pyramid1"/>
    <dgm:cxn modelId="{743AC7EA-93B3-43F6-B291-98F558A97333}" type="presParOf" srcId="{29B05870-EFF7-4F02-B31C-94BB6C7C4FED}" destId="{015B0C2E-B2DD-47C1-A90A-68BA3A4FD4A2}" srcOrd="1" destOrd="0" presId="urn:microsoft.com/office/officeart/2005/8/layout/pyramid1"/>
    <dgm:cxn modelId="{DF45CF7E-52DE-4DD4-A1CA-6AA2F57CC6C7}" type="presParOf" srcId="{5F070FF7-9A6A-41E3-97FE-C078CC78BF1C}" destId="{AF9318A3-0A2E-4F78-B552-57A4D953C416}" srcOrd="3" destOrd="0" presId="urn:microsoft.com/office/officeart/2005/8/layout/pyramid1"/>
    <dgm:cxn modelId="{8E58690B-7BB5-494A-86D8-47E592B02AF9}" type="presParOf" srcId="{AF9318A3-0A2E-4F78-B552-57A4D953C416}" destId="{8E7B1405-6F87-4412-AF58-2064923BBB3F}" srcOrd="0" destOrd="0" presId="urn:microsoft.com/office/officeart/2005/8/layout/pyramid1"/>
    <dgm:cxn modelId="{3E4F857E-0646-4C9F-926F-CADBFEFFD5F4}" type="presParOf" srcId="{AF9318A3-0A2E-4F78-B552-57A4D953C416}" destId="{15B00216-9584-4DB0-9399-85FCE6963CD3}" srcOrd="1" destOrd="0" presId="urn:microsoft.com/office/officeart/2005/8/layout/pyramid1"/>
    <dgm:cxn modelId="{8F53CE03-D26D-423F-AE30-62545FC77A4E}" type="presParOf" srcId="{5F070FF7-9A6A-41E3-97FE-C078CC78BF1C}" destId="{1A091831-E774-412E-B214-07758BB08F69}" srcOrd="4" destOrd="0" presId="urn:microsoft.com/office/officeart/2005/8/layout/pyramid1"/>
    <dgm:cxn modelId="{7BEE35F8-D710-4A0B-897F-8722C6853DFF}" type="presParOf" srcId="{1A091831-E774-412E-B214-07758BB08F69}" destId="{C593F9C4-1C0C-4BE9-8661-7E36C079EB60}" srcOrd="0" destOrd="0" presId="urn:microsoft.com/office/officeart/2005/8/layout/pyramid1"/>
    <dgm:cxn modelId="{FAA30425-3E37-4F59-90FA-0C183A334366}" type="presParOf" srcId="{1A091831-E774-412E-B214-07758BB08F69}" destId="{F2622F36-DC5C-4AF1-951C-94F90DCB58AA}" srcOrd="1" destOrd="0" presId="urn:microsoft.com/office/officeart/2005/8/layout/pyramid1"/>
    <dgm:cxn modelId="{60B42D28-F921-4C47-B5DF-DFD8D0A9A0B6}" type="presParOf" srcId="{5F070FF7-9A6A-41E3-97FE-C078CC78BF1C}" destId="{EEA6822F-CD7F-4C82-BF6E-C7A66E831DFB}" srcOrd="5" destOrd="0" presId="urn:microsoft.com/office/officeart/2005/8/layout/pyramid1"/>
    <dgm:cxn modelId="{D9C16238-1685-46DB-AE4A-63DFF40C3DCC}" type="presParOf" srcId="{EEA6822F-CD7F-4C82-BF6E-C7A66E831DFB}" destId="{E683E8CD-4B94-4CFD-B800-AA4D62A201FD}" srcOrd="0" destOrd="0" presId="urn:microsoft.com/office/officeart/2005/8/layout/pyramid1"/>
    <dgm:cxn modelId="{ED4EBB3B-A987-41E9-AAE6-0C27F9CA9150}" type="presParOf" srcId="{EEA6822F-CD7F-4C82-BF6E-C7A66E831DFB}" destId="{195EC6A1-BB82-4412-A7B4-04F4673C0094}" srcOrd="1" destOrd="0" presId="urn:microsoft.com/office/officeart/2005/8/layout/pyramid1"/>
    <dgm:cxn modelId="{E418A24C-87F6-4B32-885C-AE4E74D6BCF3}" type="presParOf" srcId="{5F070FF7-9A6A-41E3-97FE-C078CC78BF1C}" destId="{D468D96D-76EB-4A73-A9D1-F7A3328B343A}" srcOrd="6" destOrd="0" presId="urn:microsoft.com/office/officeart/2005/8/layout/pyramid1"/>
    <dgm:cxn modelId="{7A1C2061-F8C9-47E2-A075-8E7EA6FF8282}" type="presParOf" srcId="{D468D96D-76EB-4A73-A9D1-F7A3328B343A}" destId="{7F7795F8-D950-4A79-A54F-C9FBCBB86261}" srcOrd="0" destOrd="0" presId="urn:microsoft.com/office/officeart/2005/8/layout/pyramid1"/>
    <dgm:cxn modelId="{9D0D45BD-4D7C-422B-93E1-46176EFEAED6}" type="presParOf" srcId="{D468D96D-76EB-4A73-A9D1-F7A3328B343A}" destId="{0667CB27-85D2-4058-BCD0-4675D151B27E}"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BF1849-5948-444E-A6CD-7868DB663396}">
      <dsp:nvSpPr>
        <dsp:cNvPr id="0" name=""/>
        <dsp:cNvSpPr/>
      </dsp:nvSpPr>
      <dsp:spPr>
        <a:xfrm>
          <a:off x="2236578" y="0"/>
          <a:ext cx="767800" cy="526874"/>
        </a:xfrm>
        <a:prstGeom prst="trapezoid">
          <a:avLst>
            <a:gd name="adj" fmla="val 71052"/>
          </a:avLst>
        </a:prstGeom>
        <a:solidFill>
          <a:srgbClr val="00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NZ" sz="1600" b="1" kern="1200" dirty="0">
              <a:solidFill>
                <a:srgbClr val="002060"/>
              </a:solidFill>
              <a:latin typeface="+mn-lt"/>
            </a:rPr>
            <a:t>SR + MA</a:t>
          </a:r>
        </a:p>
      </dsp:txBody>
      <dsp:txXfrm>
        <a:off x="2236578" y="0"/>
        <a:ext cx="767800" cy="526874"/>
      </dsp:txXfrm>
    </dsp:sp>
    <dsp:sp modelId="{3E1C71CF-CA2C-4D38-A5F2-717C416ACCCF}">
      <dsp:nvSpPr>
        <dsp:cNvPr id="0" name=""/>
        <dsp:cNvSpPr/>
      </dsp:nvSpPr>
      <dsp:spPr>
        <a:xfrm>
          <a:off x="1871770" y="526873"/>
          <a:ext cx="1497416" cy="526874"/>
        </a:xfrm>
        <a:prstGeom prst="trapezoid">
          <a:avLst>
            <a:gd name="adj" fmla="val 71052"/>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NZ" sz="1600" b="1" kern="1200" dirty="0">
              <a:solidFill>
                <a:srgbClr val="002060"/>
              </a:solidFill>
              <a:latin typeface="+mn-lt"/>
            </a:rPr>
            <a:t>RCT</a:t>
          </a:r>
        </a:p>
      </dsp:txBody>
      <dsp:txXfrm>
        <a:off x="2133818" y="526873"/>
        <a:ext cx="973320" cy="526874"/>
      </dsp:txXfrm>
    </dsp:sp>
    <dsp:sp modelId="{3A76F86B-9BEC-4DB4-AA60-E1F4DF06C1B5}">
      <dsp:nvSpPr>
        <dsp:cNvPr id="0" name=""/>
        <dsp:cNvSpPr/>
      </dsp:nvSpPr>
      <dsp:spPr>
        <a:xfrm>
          <a:off x="1497416" y="1053748"/>
          <a:ext cx="2246124" cy="526874"/>
        </a:xfrm>
        <a:prstGeom prst="trapezoid">
          <a:avLst>
            <a:gd name="adj" fmla="val 71052"/>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NZ" sz="1600" b="1" kern="1200" dirty="0">
              <a:solidFill>
                <a:srgbClr val="002060"/>
              </a:solidFill>
              <a:latin typeface="+mn-lt"/>
            </a:rPr>
            <a:t>Cohort Studies</a:t>
          </a:r>
        </a:p>
      </dsp:txBody>
      <dsp:txXfrm>
        <a:off x="1890488" y="1053748"/>
        <a:ext cx="1459980" cy="526874"/>
      </dsp:txXfrm>
    </dsp:sp>
    <dsp:sp modelId="{8E7B1405-6F87-4412-AF58-2064923BBB3F}">
      <dsp:nvSpPr>
        <dsp:cNvPr id="0" name=""/>
        <dsp:cNvSpPr/>
      </dsp:nvSpPr>
      <dsp:spPr>
        <a:xfrm>
          <a:off x="1123062" y="1580622"/>
          <a:ext cx="2994832" cy="526874"/>
        </a:xfrm>
        <a:prstGeom prst="trapezoid">
          <a:avLst>
            <a:gd name="adj" fmla="val 71052"/>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NZ" sz="1600" b="1" kern="1200" dirty="0">
              <a:solidFill>
                <a:srgbClr val="002060"/>
              </a:solidFill>
              <a:latin typeface="+mn-lt"/>
            </a:rPr>
            <a:t>Case-Control Studies</a:t>
          </a:r>
        </a:p>
      </dsp:txBody>
      <dsp:txXfrm>
        <a:off x="1647157" y="1580622"/>
        <a:ext cx="1946641" cy="526874"/>
      </dsp:txXfrm>
    </dsp:sp>
    <dsp:sp modelId="{C593F9C4-1C0C-4BE9-8661-7E36C079EB60}">
      <dsp:nvSpPr>
        <dsp:cNvPr id="0" name=""/>
        <dsp:cNvSpPr/>
      </dsp:nvSpPr>
      <dsp:spPr>
        <a:xfrm>
          <a:off x="748708" y="2107496"/>
          <a:ext cx="3743540" cy="526874"/>
        </a:xfrm>
        <a:prstGeom prst="trapezoid">
          <a:avLst>
            <a:gd name="adj" fmla="val 71052"/>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NZ" sz="1600" b="1" kern="1200" dirty="0">
              <a:solidFill>
                <a:srgbClr val="002060"/>
              </a:solidFill>
              <a:latin typeface="+mn-lt"/>
            </a:rPr>
            <a:t>Case Series</a:t>
          </a:r>
        </a:p>
      </dsp:txBody>
      <dsp:txXfrm>
        <a:off x="1403827" y="2107496"/>
        <a:ext cx="2433301" cy="526874"/>
      </dsp:txXfrm>
    </dsp:sp>
    <dsp:sp modelId="{E683E8CD-4B94-4CFD-B800-AA4D62A201FD}">
      <dsp:nvSpPr>
        <dsp:cNvPr id="0" name=""/>
        <dsp:cNvSpPr/>
      </dsp:nvSpPr>
      <dsp:spPr>
        <a:xfrm>
          <a:off x="374354" y="2634370"/>
          <a:ext cx="4492248" cy="526874"/>
        </a:xfrm>
        <a:prstGeom prst="trapezoid">
          <a:avLst>
            <a:gd name="adj" fmla="val 71052"/>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NZ" sz="1600" b="1" kern="1200" dirty="0">
              <a:solidFill>
                <a:srgbClr val="002060"/>
              </a:solidFill>
              <a:latin typeface="+mn-lt"/>
            </a:rPr>
            <a:t>Case Reports</a:t>
          </a:r>
        </a:p>
      </dsp:txBody>
      <dsp:txXfrm>
        <a:off x="1160497" y="2634370"/>
        <a:ext cx="2919961" cy="526874"/>
      </dsp:txXfrm>
    </dsp:sp>
    <dsp:sp modelId="{7F7795F8-D950-4A79-A54F-C9FBCBB86261}">
      <dsp:nvSpPr>
        <dsp:cNvPr id="0" name=""/>
        <dsp:cNvSpPr/>
      </dsp:nvSpPr>
      <dsp:spPr>
        <a:xfrm>
          <a:off x="0" y="3161243"/>
          <a:ext cx="5240956" cy="526874"/>
        </a:xfrm>
        <a:prstGeom prst="trapezoid">
          <a:avLst>
            <a:gd name="adj" fmla="val 71052"/>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NZ" sz="1600" b="1" kern="1200" dirty="0">
              <a:solidFill>
                <a:srgbClr val="002060"/>
              </a:solidFill>
              <a:latin typeface="+mn-lt"/>
            </a:rPr>
            <a:t>Opinions/Editorials</a:t>
          </a:r>
        </a:p>
      </dsp:txBody>
      <dsp:txXfrm>
        <a:off x="917167" y="3161243"/>
        <a:ext cx="3406622" cy="526874"/>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6737" y="0"/>
            <a:ext cx="2950475" cy="497046"/>
          </a:xfrm>
          <a:prstGeom prst="rect">
            <a:avLst/>
          </a:prstGeom>
        </p:spPr>
        <p:txBody>
          <a:bodyPr vert="horz" lIns="91440" tIns="45720" rIns="91440" bIns="45720" rtlCol="0"/>
          <a:lstStyle>
            <a:lvl1pPr algn="r">
              <a:defRPr sz="1200"/>
            </a:lvl1pPr>
          </a:lstStyle>
          <a:p>
            <a:fld id="{F72A1F59-74F8-44CF-9608-D1D1F0996587}" type="datetimeFigureOut">
              <a:rPr lang="en-GB" smtClean="0"/>
              <a:t>30/04/2020</a:t>
            </a:fld>
            <a:endParaRPr lang="en-GB"/>
          </a:p>
        </p:txBody>
      </p:sp>
      <p:sp>
        <p:nvSpPr>
          <p:cNvPr id="4" name="Footer Placeholder 3"/>
          <p:cNvSpPr>
            <a:spLocks noGrp="1"/>
          </p:cNvSpPr>
          <p:nvPr>
            <p:ph type="ftr" sz="quarter" idx="2"/>
          </p:nvPr>
        </p:nvSpPr>
        <p:spPr>
          <a:xfrm>
            <a:off x="0" y="9442154"/>
            <a:ext cx="2950475" cy="497046"/>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6737" y="9442154"/>
            <a:ext cx="2950475" cy="497046"/>
          </a:xfrm>
          <a:prstGeom prst="rect">
            <a:avLst/>
          </a:prstGeom>
        </p:spPr>
        <p:txBody>
          <a:bodyPr vert="horz" lIns="91440" tIns="45720" rIns="91440" bIns="45720" rtlCol="0" anchor="b"/>
          <a:lstStyle>
            <a:lvl1pPr algn="r">
              <a:defRPr sz="1200"/>
            </a:lvl1pPr>
          </a:lstStyle>
          <a:p>
            <a:fld id="{B5456408-28DD-4FFF-92F7-977F2BC32B77}" type="slidenum">
              <a:rPr lang="en-GB" smtClean="0"/>
              <a:t>‹#›</a:t>
            </a:fld>
            <a:endParaRPr lang="en-GB"/>
          </a:p>
        </p:txBody>
      </p:sp>
    </p:spTree>
    <p:extLst>
      <p:ext uri="{BB962C8B-B14F-4D97-AF65-F5344CB8AC3E}">
        <p14:creationId xmlns:p14="http://schemas.microsoft.com/office/powerpoint/2010/main" val="34605714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6737" y="0"/>
            <a:ext cx="2950475" cy="497046"/>
          </a:xfrm>
          <a:prstGeom prst="rect">
            <a:avLst/>
          </a:prstGeom>
        </p:spPr>
        <p:txBody>
          <a:bodyPr vert="horz" lIns="91440" tIns="45720" rIns="91440" bIns="45720" rtlCol="0"/>
          <a:lstStyle>
            <a:lvl1pPr algn="r">
              <a:defRPr sz="1200"/>
            </a:lvl1pPr>
          </a:lstStyle>
          <a:p>
            <a:fld id="{D36F24F6-1556-47AD-907E-11C4C804A6C2}" type="datetimeFigureOut">
              <a:rPr lang="en-GB" smtClean="0"/>
              <a:t>30/04/2020</a:t>
            </a:fld>
            <a:endParaRPr lang="en-GB"/>
          </a:p>
        </p:txBody>
      </p:sp>
      <p:sp>
        <p:nvSpPr>
          <p:cNvPr id="4" name="Slide Image Placeholder 3"/>
          <p:cNvSpPr>
            <a:spLocks noGrp="1" noRot="1" noChangeAspect="1"/>
          </p:cNvSpPr>
          <p:nvPr>
            <p:ph type="sldImg" idx="2"/>
          </p:nvPr>
        </p:nvSpPr>
        <p:spPr>
          <a:xfrm>
            <a:off x="712788" y="746125"/>
            <a:ext cx="5383212" cy="37274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0879" y="4721940"/>
            <a:ext cx="5447030" cy="4473416"/>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42154"/>
            <a:ext cx="2950475" cy="497046"/>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6737" y="9442154"/>
            <a:ext cx="2950475" cy="497046"/>
          </a:xfrm>
          <a:prstGeom prst="rect">
            <a:avLst/>
          </a:prstGeom>
        </p:spPr>
        <p:txBody>
          <a:bodyPr vert="horz" lIns="91440" tIns="45720" rIns="91440" bIns="45720" rtlCol="0" anchor="b"/>
          <a:lstStyle>
            <a:lvl1pPr algn="r">
              <a:defRPr sz="1200"/>
            </a:lvl1pPr>
          </a:lstStyle>
          <a:p>
            <a:fld id="{8731FDDB-74AF-466F-B92E-1346EC410FDE}" type="slidenum">
              <a:rPr lang="en-GB" smtClean="0"/>
              <a:t>‹#›</a:t>
            </a:fld>
            <a:endParaRPr lang="en-GB"/>
          </a:p>
        </p:txBody>
      </p:sp>
    </p:spTree>
    <p:extLst>
      <p:ext uri="{BB962C8B-B14F-4D97-AF65-F5344CB8AC3E}">
        <p14:creationId xmlns:p14="http://schemas.microsoft.com/office/powerpoint/2010/main" val="1495987017"/>
      </p:ext>
    </p:extLst>
  </p:cSld>
  <p:clrMap bg1="lt1" tx1="dk1" bg2="lt2" tx2="dk2" accent1="accent1" accent2="accent2" accent3="accent3" accent4="accent4" accent5="accent5" accent6="accent6" hlink="hlink" folHlink="folHlink"/>
  <p:notesStyle>
    <a:lvl1pPr marL="0" algn="l" defTabSz="872722" rtl="0" eaLnBrk="1" latinLnBrk="0" hangingPunct="1">
      <a:defRPr sz="1100" kern="1200">
        <a:solidFill>
          <a:schemeClr val="tx1"/>
        </a:solidFill>
        <a:latin typeface="+mn-lt"/>
        <a:ea typeface="+mn-ea"/>
        <a:cs typeface="+mn-cs"/>
      </a:defRPr>
    </a:lvl1pPr>
    <a:lvl2pPr marL="436361" algn="l" defTabSz="872722" rtl="0" eaLnBrk="1" latinLnBrk="0" hangingPunct="1">
      <a:defRPr sz="1100" kern="1200">
        <a:solidFill>
          <a:schemeClr val="tx1"/>
        </a:solidFill>
        <a:latin typeface="+mn-lt"/>
        <a:ea typeface="+mn-ea"/>
        <a:cs typeface="+mn-cs"/>
      </a:defRPr>
    </a:lvl2pPr>
    <a:lvl3pPr marL="872722" algn="l" defTabSz="872722" rtl="0" eaLnBrk="1" latinLnBrk="0" hangingPunct="1">
      <a:defRPr sz="1100" kern="1200">
        <a:solidFill>
          <a:schemeClr val="tx1"/>
        </a:solidFill>
        <a:latin typeface="+mn-lt"/>
        <a:ea typeface="+mn-ea"/>
        <a:cs typeface="+mn-cs"/>
      </a:defRPr>
    </a:lvl3pPr>
    <a:lvl4pPr marL="1309083" algn="l" defTabSz="872722" rtl="0" eaLnBrk="1" latinLnBrk="0" hangingPunct="1">
      <a:defRPr sz="1100" kern="1200">
        <a:solidFill>
          <a:schemeClr val="tx1"/>
        </a:solidFill>
        <a:latin typeface="+mn-lt"/>
        <a:ea typeface="+mn-ea"/>
        <a:cs typeface="+mn-cs"/>
      </a:defRPr>
    </a:lvl4pPr>
    <a:lvl5pPr marL="1745445" algn="l" defTabSz="872722" rtl="0" eaLnBrk="1" latinLnBrk="0" hangingPunct="1">
      <a:defRPr sz="1100" kern="1200">
        <a:solidFill>
          <a:schemeClr val="tx1"/>
        </a:solidFill>
        <a:latin typeface="+mn-lt"/>
        <a:ea typeface="+mn-ea"/>
        <a:cs typeface="+mn-cs"/>
      </a:defRPr>
    </a:lvl5pPr>
    <a:lvl6pPr marL="2181806" algn="l" defTabSz="872722" rtl="0" eaLnBrk="1" latinLnBrk="0" hangingPunct="1">
      <a:defRPr sz="1100" kern="1200">
        <a:solidFill>
          <a:schemeClr val="tx1"/>
        </a:solidFill>
        <a:latin typeface="+mn-lt"/>
        <a:ea typeface="+mn-ea"/>
        <a:cs typeface="+mn-cs"/>
      </a:defRPr>
    </a:lvl6pPr>
    <a:lvl7pPr marL="2618167" algn="l" defTabSz="872722" rtl="0" eaLnBrk="1" latinLnBrk="0" hangingPunct="1">
      <a:defRPr sz="1100" kern="1200">
        <a:solidFill>
          <a:schemeClr val="tx1"/>
        </a:solidFill>
        <a:latin typeface="+mn-lt"/>
        <a:ea typeface="+mn-ea"/>
        <a:cs typeface="+mn-cs"/>
      </a:defRPr>
    </a:lvl7pPr>
    <a:lvl8pPr marL="3054529" algn="l" defTabSz="872722" rtl="0" eaLnBrk="1" latinLnBrk="0" hangingPunct="1">
      <a:defRPr sz="1100" kern="1200">
        <a:solidFill>
          <a:schemeClr val="tx1"/>
        </a:solidFill>
        <a:latin typeface="+mn-lt"/>
        <a:ea typeface="+mn-ea"/>
        <a:cs typeface="+mn-cs"/>
      </a:defRPr>
    </a:lvl8pPr>
    <a:lvl9pPr marL="3490890" algn="l" defTabSz="872722"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746125"/>
            <a:ext cx="5372100" cy="3721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31FDDB-74AF-466F-B92E-1346EC410FDE}" type="slidenum">
              <a:rPr lang="en-GB" smtClean="0">
                <a:solidFill>
                  <a:prstClr val="black"/>
                </a:solidFill>
              </a:rPr>
              <a:pPr/>
              <a:t>2</a:t>
            </a:fld>
            <a:endParaRPr lang="en-GB">
              <a:solidFill>
                <a:prstClr val="black"/>
              </a:solidFill>
            </a:endParaRPr>
          </a:p>
        </p:txBody>
      </p:sp>
    </p:spTree>
    <p:extLst>
      <p:ext uri="{BB962C8B-B14F-4D97-AF65-F5344CB8AC3E}">
        <p14:creationId xmlns:p14="http://schemas.microsoft.com/office/powerpoint/2010/main" val="4225091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a:solidFill>
                  <a:srgbClr val="1F497D"/>
                </a:solidFill>
              </a:rPr>
              <a:pPr>
                <a:defRPr/>
              </a:pPr>
              <a:t>18</a:t>
            </a:fld>
            <a:endParaRPr lang="de-DE">
              <a:solidFill>
                <a:srgbClr val="1F497D"/>
              </a:solidFill>
            </a:endParaRPr>
          </a:p>
        </p:txBody>
      </p:sp>
    </p:spTree>
    <p:extLst>
      <p:ext uri="{BB962C8B-B14F-4D97-AF65-F5344CB8AC3E}">
        <p14:creationId xmlns:p14="http://schemas.microsoft.com/office/powerpoint/2010/main" val="313554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a:solidFill>
                  <a:srgbClr val="1F497D"/>
                </a:solidFill>
              </a:rPr>
              <a:pPr>
                <a:defRPr/>
              </a:pPr>
              <a:t>19</a:t>
            </a:fld>
            <a:endParaRPr lang="de-DE">
              <a:solidFill>
                <a:srgbClr val="1F497D"/>
              </a:solidFill>
            </a:endParaRPr>
          </a:p>
        </p:txBody>
      </p:sp>
    </p:spTree>
    <p:extLst>
      <p:ext uri="{BB962C8B-B14F-4D97-AF65-F5344CB8AC3E}">
        <p14:creationId xmlns:p14="http://schemas.microsoft.com/office/powerpoint/2010/main" val="21234816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a:solidFill>
                  <a:srgbClr val="1F497D"/>
                </a:solidFill>
              </a:rPr>
              <a:pPr>
                <a:defRPr/>
              </a:pPr>
              <a:t>20</a:t>
            </a:fld>
            <a:endParaRPr lang="de-DE">
              <a:solidFill>
                <a:srgbClr val="1F497D"/>
              </a:solidFill>
            </a:endParaRPr>
          </a:p>
        </p:txBody>
      </p:sp>
    </p:spTree>
    <p:extLst>
      <p:ext uri="{BB962C8B-B14F-4D97-AF65-F5344CB8AC3E}">
        <p14:creationId xmlns:p14="http://schemas.microsoft.com/office/powerpoint/2010/main" val="4060462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746125"/>
            <a:ext cx="5372100" cy="3721100"/>
          </a:xfrm>
        </p:spPr>
      </p:sp>
      <p:sp>
        <p:nvSpPr>
          <p:cNvPr id="3" name="Notes Placeholder 2"/>
          <p:cNvSpPr>
            <a:spLocks noGrp="1"/>
          </p:cNvSpPr>
          <p:nvPr>
            <p:ph type="body" idx="1"/>
          </p:nvPr>
        </p:nvSpPr>
        <p:spPr/>
        <p:txBody>
          <a:bodyPr/>
          <a:lstStyle/>
          <a:p>
            <a:pPr marL="171193" indent="-171193">
              <a:spcBef>
                <a:spcPts val="599"/>
              </a:spcBef>
              <a:buFont typeface="Arial" pitchFamily="34" charset="0"/>
              <a:buChar char="•"/>
            </a:pPr>
            <a:r>
              <a:rPr lang="en-GB" b="0" dirty="0"/>
              <a:t>  2500+ English-language</a:t>
            </a:r>
            <a:r>
              <a:rPr lang="en-GB" b="0" baseline="0" dirty="0"/>
              <a:t> </a:t>
            </a:r>
            <a:r>
              <a:rPr lang="en-GB" b="0" dirty="0"/>
              <a:t>journals and 150 German-language</a:t>
            </a:r>
            <a:r>
              <a:rPr lang="en-GB" b="0" baseline="0" dirty="0"/>
              <a:t> journals </a:t>
            </a:r>
            <a:endParaRPr lang="en-GB" b="0" dirty="0"/>
          </a:p>
          <a:p>
            <a:pPr marL="285750" lvl="1" indent="-285750">
              <a:spcBef>
                <a:spcPts val="600"/>
              </a:spcBef>
              <a:spcAft>
                <a:spcPts val="0"/>
              </a:spcAft>
              <a:buClr>
                <a:schemeClr val="accent6"/>
              </a:buClr>
              <a:buSzPct val="100000"/>
              <a:buFont typeface="Arial" charset="0"/>
              <a:buChar char="•"/>
            </a:pPr>
            <a:r>
              <a:rPr lang="en-GB" sz="1600" b="0" dirty="0">
                <a:solidFill>
                  <a:schemeClr val="accent6"/>
                </a:solidFill>
              </a:rPr>
              <a:t>Providing a breadth and comprehensiveness in research</a:t>
            </a:r>
            <a:endParaRPr lang="en-US" sz="1600" b="0" dirty="0">
              <a:solidFill>
                <a:schemeClr val="accent6"/>
              </a:solidFill>
            </a:endParaRPr>
          </a:p>
          <a:p>
            <a:pPr marL="285750" lvl="1" indent="-285750">
              <a:spcBef>
                <a:spcPts val="600"/>
              </a:spcBef>
              <a:spcAft>
                <a:spcPts val="0"/>
              </a:spcAft>
              <a:buClr>
                <a:schemeClr val="accent6"/>
              </a:buClr>
              <a:buSzPct val="100000"/>
              <a:buFont typeface="Arial" charset="0"/>
              <a:buChar char="•"/>
            </a:pPr>
            <a:r>
              <a:rPr lang="en-US" sz="1600" b="0" dirty="0">
                <a:solidFill>
                  <a:schemeClr val="accent6"/>
                </a:solidFill>
              </a:rPr>
              <a:t>Highly referenced, peer-reviewed titles</a:t>
            </a:r>
          </a:p>
          <a:p>
            <a:pPr marL="285750" lvl="1" indent="-285750">
              <a:spcBef>
                <a:spcPts val="600"/>
              </a:spcBef>
              <a:spcAft>
                <a:spcPts val="0"/>
              </a:spcAft>
              <a:buClr>
                <a:schemeClr val="accent6"/>
              </a:buClr>
              <a:buSzPct val="100000"/>
              <a:buFont typeface="Arial" charset="0"/>
              <a:buChar char="•"/>
            </a:pPr>
            <a:r>
              <a:rPr lang="en-US" sz="1600" b="0" dirty="0">
                <a:solidFill>
                  <a:schemeClr val="accent6"/>
                </a:solidFill>
              </a:rPr>
              <a:t>Edited by internationally respected researchers</a:t>
            </a:r>
          </a:p>
          <a:p>
            <a:pPr marL="285750" lvl="1" indent="-285750">
              <a:spcBef>
                <a:spcPts val="600"/>
              </a:spcBef>
              <a:spcAft>
                <a:spcPts val="0"/>
              </a:spcAft>
              <a:buClr>
                <a:schemeClr val="accent6"/>
              </a:buClr>
              <a:buSzPct val="100000"/>
              <a:buFont typeface="Arial" charset="0"/>
              <a:buChar char="•"/>
            </a:pPr>
            <a:r>
              <a:rPr lang="en-US" sz="1600" b="0" dirty="0">
                <a:solidFill>
                  <a:schemeClr val="accent6"/>
                </a:solidFill>
              </a:rPr>
              <a:t>Expansive range of subject areas: STM &amp; HSS</a:t>
            </a:r>
          </a:p>
          <a:p>
            <a:pPr marL="285750" lvl="1" indent="-285750">
              <a:spcBef>
                <a:spcPts val="600"/>
              </a:spcBef>
              <a:spcAft>
                <a:spcPts val="0"/>
              </a:spcAft>
              <a:buClr>
                <a:schemeClr val="accent6"/>
              </a:buClr>
              <a:buSzPct val="100000"/>
              <a:buFont typeface="Arial" charset="0"/>
              <a:buChar char="•"/>
            </a:pPr>
            <a:r>
              <a:rPr lang="en-US" sz="1600" dirty="0">
                <a:solidFill>
                  <a:schemeClr val="accent6"/>
                </a:solidFill>
              </a:rPr>
              <a:t>Extensive Springer Open portfolio in addition</a:t>
            </a:r>
            <a:r>
              <a:rPr lang="en-US" sz="1600" baseline="0" dirty="0">
                <a:solidFill>
                  <a:schemeClr val="accent6"/>
                </a:solidFill>
              </a:rPr>
              <a:t> of more than 230 journals on top of these numbers </a:t>
            </a:r>
            <a:endParaRPr lang="en-US" sz="1600" b="0" dirty="0">
              <a:solidFill>
                <a:schemeClr val="accent6"/>
              </a:solidFill>
            </a:endParaRPr>
          </a:p>
          <a:p>
            <a:endParaRPr lang="en-US" dirty="0"/>
          </a:p>
        </p:txBody>
      </p:sp>
      <p:sp>
        <p:nvSpPr>
          <p:cNvPr id="4" name="Slide Number Placeholder 3"/>
          <p:cNvSpPr>
            <a:spLocks noGrp="1"/>
          </p:cNvSpPr>
          <p:nvPr>
            <p:ph type="sldNum" sz="quarter" idx="10"/>
          </p:nvPr>
        </p:nvSpPr>
        <p:spPr/>
        <p:txBody>
          <a:bodyPr/>
          <a:lstStyle/>
          <a:p>
            <a:fld id="{8731FDDB-74AF-466F-B92E-1346EC410FDE}" type="slidenum">
              <a:rPr lang="en-GB" smtClean="0">
                <a:solidFill>
                  <a:prstClr val="black"/>
                </a:solidFill>
              </a:rPr>
              <a:pPr/>
              <a:t>3</a:t>
            </a:fld>
            <a:endParaRPr lang="en-GB">
              <a:solidFill>
                <a:prstClr val="black"/>
              </a:solidFill>
            </a:endParaRPr>
          </a:p>
        </p:txBody>
      </p:sp>
    </p:spTree>
    <p:extLst>
      <p:ext uri="{BB962C8B-B14F-4D97-AF65-F5344CB8AC3E}">
        <p14:creationId xmlns:p14="http://schemas.microsoft.com/office/powerpoint/2010/main" val="3250338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746125"/>
            <a:ext cx="5372100" cy="3721100"/>
          </a:xfrm>
        </p:spPr>
      </p:sp>
      <p:sp>
        <p:nvSpPr>
          <p:cNvPr id="3" name="Notes Placeholder 2"/>
          <p:cNvSpPr>
            <a:spLocks noGrp="1"/>
          </p:cNvSpPr>
          <p:nvPr>
            <p:ph type="body" idx="1"/>
          </p:nvPr>
        </p:nvSpPr>
        <p:spPr/>
        <p:txBody>
          <a:bodyPr/>
          <a:lstStyle/>
          <a:p>
            <a:r>
              <a:rPr lang="en-GB" dirty="0"/>
              <a:t>Springer journals are a leading source of high-quality scientific content covering a broad range of subjects. Including highly-specialized and interdisciplinary research the collection is continually growing to support scientists, researchers and academics in their work. </a:t>
            </a:r>
          </a:p>
          <a:p>
            <a:endParaRPr lang="en-US" dirty="0"/>
          </a:p>
        </p:txBody>
      </p:sp>
      <p:sp>
        <p:nvSpPr>
          <p:cNvPr id="4" name="Slide Number Placeholder 3"/>
          <p:cNvSpPr>
            <a:spLocks noGrp="1"/>
          </p:cNvSpPr>
          <p:nvPr>
            <p:ph type="sldNum" sz="quarter" idx="10"/>
          </p:nvPr>
        </p:nvSpPr>
        <p:spPr/>
        <p:txBody>
          <a:bodyPr/>
          <a:lstStyle/>
          <a:p>
            <a:fld id="{8731FDDB-74AF-466F-B92E-1346EC410FDE}" type="slidenum">
              <a:rPr lang="en-GB" smtClean="0">
                <a:solidFill>
                  <a:prstClr val="black"/>
                </a:solidFill>
              </a:rPr>
              <a:pPr/>
              <a:t>4</a:t>
            </a:fld>
            <a:endParaRPr lang="en-GB">
              <a:solidFill>
                <a:prstClr val="black"/>
              </a:solidFill>
            </a:endParaRPr>
          </a:p>
        </p:txBody>
      </p:sp>
    </p:spTree>
    <p:extLst>
      <p:ext uri="{BB962C8B-B14F-4D97-AF65-F5344CB8AC3E}">
        <p14:creationId xmlns:p14="http://schemas.microsoft.com/office/powerpoint/2010/main" val="35494266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731FDDB-74AF-466F-B92E-1346EC410FDE}" type="slidenum">
              <a:rPr lang="en-GB" smtClean="0">
                <a:solidFill>
                  <a:prstClr val="black"/>
                </a:solidFill>
              </a:rPr>
              <a:pPr/>
              <a:t>5</a:t>
            </a:fld>
            <a:endParaRPr lang="en-GB" dirty="0">
              <a:solidFill>
                <a:prstClr val="black"/>
              </a:solidFill>
            </a:endParaRPr>
          </a:p>
        </p:txBody>
      </p:sp>
    </p:spTree>
    <p:extLst>
      <p:ext uri="{BB962C8B-B14F-4D97-AF65-F5344CB8AC3E}">
        <p14:creationId xmlns:p14="http://schemas.microsoft.com/office/powerpoint/2010/main" val="1248310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smtClean="0">
                <a:solidFill>
                  <a:srgbClr val="1F497D"/>
                </a:solidFill>
              </a:rPr>
              <a:pPr>
                <a:defRPr/>
              </a:pPr>
              <a:t>8</a:t>
            </a:fld>
            <a:endParaRPr lang="de-DE">
              <a:solidFill>
                <a:srgbClr val="1F497D"/>
              </a:solidFill>
            </a:endParaRPr>
          </a:p>
        </p:txBody>
      </p:sp>
    </p:spTree>
    <p:extLst>
      <p:ext uri="{BB962C8B-B14F-4D97-AF65-F5344CB8AC3E}">
        <p14:creationId xmlns:p14="http://schemas.microsoft.com/office/powerpoint/2010/main" val="671987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smtClean="0">
                <a:solidFill>
                  <a:srgbClr val="1F497D"/>
                </a:solidFill>
              </a:rPr>
              <a:pPr>
                <a:defRPr/>
              </a:pPr>
              <a:t>9</a:t>
            </a:fld>
            <a:endParaRPr lang="de-DE">
              <a:solidFill>
                <a:srgbClr val="1F497D"/>
              </a:solidFill>
            </a:endParaRPr>
          </a:p>
        </p:txBody>
      </p:sp>
    </p:spTree>
    <p:extLst>
      <p:ext uri="{BB962C8B-B14F-4D97-AF65-F5344CB8AC3E}">
        <p14:creationId xmlns:p14="http://schemas.microsoft.com/office/powerpoint/2010/main" val="2109160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Sometimes papers</a:t>
            </a:r>
            <a:r>
              <a:rPr lang="en-NZ" baseline="0" dirty="0"/>
              <a:t> develop great models but reviewers ask what the clinical relevance is.</a:t>
            </a:r>
          </a:p>
          <a:p>
            <a:r>
              <a:rPr lang="en-NZ" baseline="0" dirty="0"/>
              <a:t>Conclusions sometimes use language like “may suggest”, “a trend towards”, “may have implications in..”</a:t>
            </a:r>
          </a:p>
          <a:p>
            <a:r>
              <a:rPr lang="en-NZ" baseline="0" dirty="0"/>
              <a:t>Will only have impact once further studies are completed.</a:t>
            </a:r>
          </a:p>
          <a:p>
            <a:r>
              <a:rPr lang="en-NZ" baseline="0" dirty="0"/>
              <a:t>Methods: </a:t>
            </a:r>
            <a:r>
              <a:rPr lang="en-NZ" baseline="0" dirty="0" err="1"/>
              <a:t>Eg</a:t>
            </a:r>
            <a:r>
              <a:rPr lang="en-NZ" baseline="0" dirty="0"/>
              <a:t> new/quicker method to determine plasma levels of drugs</a:t>
            </a:r>
          </a:p>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a:solidFill>
                  <a:srgbClr val="1F497D"/>
                </a:solidFill>
              </a:rPr>
              <a:pPr>
                <a:defRPr/>
              </a:pPr>
              <a:t>12</a:t>
            </a:fld>
            <a:endParaRPr lang="de-DE">
              <a:solidFill>
                <a:srgbClr val="1F497D"/>
              </a:solidFill>
            </a:endParaRPr>
          </a:p>
        </p:txBody>
      </p:sp>
    </p:spTree>
    <p:extLst>
      <p:ext uri="{BB962C8B-B14F-4D97-AF65-F5344CB8AC3E}">
        <p14:creationId xmlns:p14="http://schemas.microsoft.com/office/powerpoint/2010/main" val="511694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a:solidFill>
                  <a:srgbClr val="1F497D"/>
                </a:solidFill>
              </a:rPr>
              <a:pPr>
                <a:defRPr/>
              </a:pPr>
              <a:t>15</a:t>
            </a:fld>
            <a:endParaRPr lang="de-DE">
              <a:solidFill>
                <a:srgbClr val="1F497D"/>
              </a:solidFill>
            </a:endParaRPr>
          </a:p>
        </p:txBody>
      </p:sp>
    </p:spTree>
    <p:extLst>
      <p:ext uri="{BB962C8B-B14F-4D97-AF65-F5344CB8AC3E}">
        <p14:creationId xmlns:p14="http://schemas.microsoft.com/office/powerpoint/2010/main" val="39049589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B7029886-40EC-0D47-A55E-B9CEA8367316}" type="slidenum">
              <a:rPr lang="de-DE">
                <a:solidFill>
                  <a:srgbClr val="1F497D"/>
                </a:solidFill>
              </a:rPr>
              <a:pPr>
                <a:defRPr/>
              </a:pPr>
              <a:t>16</a:t>
            </a:fld>
            <a:endParaRPr lang="de-DE">
              <a:solidFill>
                <a:srgbClr val="1F497D"/>
              </a:solidFill>
            </a:endParaRPr>
          </a:p>
        </p:txBody>
      </p:sp>
    </p:spTree>
    <p:extLst>
      <p:ext uri="{BB962C8B-B14F-4D97-AF65-F5344CB8AC3E}">
        <p14:creationId xmlns:p14="http://schemas.microsoft.com/office/powerpoint/2010/main" val="289904102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5.xml"/><Relationship Id="rId7" Type="http://schemas.openxmlformats.org/officeDocument/2006/relationships/slideMaster" Target="../slideMasters/slideMaster1.xml"/><Relationship Id="rId12" Type="http://schemas.openxmlformats.org/officeDocument/2006/relationships/image" Target="../media/image6.png"/><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tags" Target="../tags/tag8.xml"/><Relationship Id="rId11" Type="http://schemas.openxmlformats.org/officeDocument/2006/relationships/image" Target="../media/image3.emf"/><Relationship Id="rId5" Type="http://schemas.openxmlformats.org/officeDocument/2006/relationships/tags" Target="../tags/tag7.xml"/><Relationship Id="rId10" Type="http://schemas.openxmlformats.org/officeDocument/2006/relationships/oleObject" Target="../embeddings/oleObject2.bin"/><Relationship Id="rId4" Type="http://schemas.openxmlformats.org/officeDocument/2006/relationships/tags" Target="../tags/tag6.xml"/><Relationship Id="rId9"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image" Target="../media/image10.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tags" Target="../tags/tag53.xml"/><Relationship Id="rId7" Type="http://schemas.openxmlformats.org/officeDocument/2006/relationships/oleObject" Target="../embeddings/oleObject10.bin"/><Relationship Id="rId2" Type="http://schemas.openxmlformats.org/officeDocument/2006/relationships/tags" Target="../tags/tag52.xml"/><Relationship Id="rId1" Type="http://schemas.openxmlformats.org/officeDocument/2006/relationships/vmlDrawing" Target="../drawings/vmlDrawing10.vml"/><Relationship Id="rId6" Type="http://schemas.openxmlformats.org/officeDocument/2006/relationships/slideMaster" Target="../slideMasters/slideMaster1.xml"/><Relationship Id="rId5" Type="http://schemas.openxmlformats.org/officeDocument/2006/relationships/tags" Target="../tags/tag55.xml"/><Relationship Id="rId4" Type="http://schemas.openxmlformats.org/officeDocument/2006/relationships/tags" Target="../tags/tag54.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62.xml"/><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image" Target="../media/image5.png"/><Relationship Id="rId2" Type="http://schemas.openxmlformats.org/officeDocument/2006/relationships/tags" Target="../tags/tag56.xml"/><Relationship Id="rId1" Type="http://schemas.openxmlformats.org/officeDocument/2006/relationships/vmlDrawing" Target="../drawings/vmlDrawing11.vml"/><Relationship Id="rId6" Type="http://schemas.openxmlformats.org/officeDocument/2006/relationships/tags" Target="../tags/tag60.xml"/><Relationship Id="rId11" Type="http://schemas.openxmlformats.org/officeDocument/2006/relationships/image" Target="../media/image3.emf"/><Relationship Id="rId5" Type="http://schemas.openxmlformats.org/officeDocument/2006/relationships/tags" Target="../tags/tag59.xml"/><Relationship Id="rId10" Type="http://schemas.openxmlformats.org/officeDocument/2006/relationships/oleObject" Target="../embeddings/oleObject11.bin"/><Relationship Id="rId4" Type="http://schemas.openxmlformats.org/officeDocument/2006/relationships/tags" Target="../tags/tag58.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67.xml"/><Relationship Id="rId7" Type="http://schemas.openxmlformats.org/officeDocument/2006/relationships/slideMaster" Target="../slideMasters/slideMaster2.xml"/><Relationship Id="rId12" Type="http://schemas.openxmlformats.org/officeDocument/2006/relationships/image" Target="../media/image6.png"/><Relationship Id="rId2" Type="http://schemas.openxmlformats.org/officeDocument/2006/relationships/tags" Target="../tags/tag66.xml"/><Relationship Id="rId1" Type="http://schemas.openxmlformats.org/officeDocument/2006/relationships/vmlDrawing" Target="../drawings/vmlDrawing13.vml"/><Relationship Id="rId6" Type="http://schemas.openxmlformats.org/officeDocument/2006/relationships/tags" Target="../tags/tag70.xml"/><Relationship Id="rId11" Type="http://schemas.openxmlformats.org/officeDocument/2006/relationships/image" Target="../media/image3.emf"/><Relationship Id="rId5" Type="http://schemas.openxmlformats.org/officeDocument/2006/relationships/tags" Target="../tags/tag69.xml"/><Relationship Id="rId10" Type="http://schemas.openxmlformats.org/officeDocument/2006/relationships/oleObject" Target="../embeddings/oleObject13.bin"/><Relationship Id="rId4" Type="http://schemas.openxmlformats.org/officeDocument/2006/relationships/tags" Target="../tags/tag68.xml"/><Relationship Id="rId9"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72.xml"/><Relationship Id="rId7" Type="http://schemas.openxmlformats.org/officeDocument/2006/relationships/slideMaster" Target="../slideMasters/slideMaster2.xml"/><Relationship Id="rId12" Type="http://schemas.openxmlformats.org/officeDocument/2006/relationships/image" Target="../media/image6.png"/><Relationship Id="rId2" Type="http://schemas.openxmlformats.org/officeDocument/2006/relationships/tags" Target="../tags/tag71.xml"/><Relationship Id="rId1" Type="http://schemas.openxmlformats.org/officeDocument/2006/relationships/vmlDrawing" Target="../drawings/vmlDrawing14.vml"/><Relationship Id="rId6" Type="http://schemas.openxmlformats.org/officeDocument/2006/relationships/tags" Target="../tags/tag75.xml"/><Relationship Id="rId11" Type="http://schemas.openxmlformats.org/officeDocument/2006/relationships/image" Target="../media/image3.emf"/><Relationship Id="rId5" Type="http://schemas.openxmlformats.org/officeDocument/2006/relationships/tags" Target="../tags/tag74.xml"/><Relationship Id="rId10" Type="http://schemas.openxmlformats.org/officeDocument/2006/relationships/oleObject" Target="../embeddings/oleObject14.bin"/><Relationship Id="rId4" Type="http://schemas.openxmlformats.org/officeDocument/2006/relationships/tags" Target="../tags/tag73.xml"/><Relationship Id="rId9"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tags" Target="../tags/tag77.xml"/><Relationship Id="rId7" Type="http://schemas.openxmlformats.org/officeDocument/2006/relationships/slideMaster" Target="../slideMasters/slideMaster2.xml"/><Relationship Id="rId12" Type="http://schemas.openxmlformats.org/officeDocument/2006/relationships/image" Target="../media/image6.png"/><Relationship Id="rId2" Type="http://schemas.openxmlformats.org/officeDocument/2006/relationships/tags" Target="../tags/tag76.xml"/><Relationship Id="rId1" Type="http://schemas.openxmlformats.org/officeDocument/2006/relationships/vmlDrawing" Target="../drawings/vmlDrawing15.vml"/><Relationship Id="rId6" Type="http://schemas.openxmlformats.org/officeDocument/2006/relationships/tags" Target="../tags/tag80.xml"/><Relationship Id="rId11" Type="http://schemas.openxmlformats.org/officeDocument/2006/relationships/image" Target="../media/image5.png"/><Relationship Id="rId5" Type="http://schemas.openxmlformats.org/officeDocument/2006/relationships/tags" Target="../tags/tag79.xml"/><Relationship Id="rId10" Type="http://schemas.openxmlformats.org/officeDocument/2006/relationships/image" Target="../media/image8.png"/><Relationship Id="rId4" Type="http://schemas.openxmlformats.org/officeDocument/2006/relationships/tags" Target="../tags/tag78.xml"/><Relationship Id="rId9" Type="http://schemas.openxmlformats.org/officeDocument/2006/relationships/image" Target="../media/image3.emf"/></Relationships>
</file>

<file path=ppt/slideLayouts/_rels/slideLayout19.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tags" Target="../tags/tag82.xml"/><Relationship Id="rId7" Type="http://schemas.openxmlformats.org/officeDocument/2006/relationships/slideMaster" Target="../slideMasters/slideMaster2.xml"/><Relationship Id="rId12" Type="http://schemas.openxmlformats.org/officeDocument/2006/relationships/image" Target="../media/image6.png"/><Relationship Id="rId2" Type="http://schemas.openxmlformats.org/officeDocument/2006/relationships/tags" Target="../tags/tag81.xml"/><Relationship Id="rId1" Type="http://schemas.openxmlformats.org/officeDocument/2006/relationships/vmlDrawing" Target="../drawings/vmlDrawing16.vml"/><Relationship Id="rId6" Type="http://schemas.openxmlformats.org/officeDocument/2006/relationships/tags" Target="../tags/tag85.xml"/><Relationship Id="rId11" Type="http://schemas.openxmlformats.org/officeDocument/2006/relationships/image" Target="../media/image5.png"/><Relationship Id="rId5" Type="http://schemas.openxmlformats.org/officeDocument/2006/relationships/tags" Target="../tags/tag84.xml"/><Relationship Id="rId10" Type="http://schemas.openxmlformats.org/officeDocument/2006/relationships/image" Target="../media/image9.png"/><Relationship Id="rId4" Type="http://schemas.openxmlformats.org/officeDocument/2006/relationships/tags" Target="../tags/tag83.xml"/><Relationship Id="rId9" Type="http://schemas.openxmlformats.org/officeDocument/2006/relationships/image" Target="../media/image3.emf"/></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10.xml"/><Relationship Id="rId7" Type="http://schemas.openxmlformats.org/officeDocument/2006/relationships/slideMaster" Target="../slideMasters/slideMaster1.xml"/><Relationship Id="rId12" Type="http://schemas.openxmlformats.org/officeDocument/2006/relationships/image" Target="../media/image6.png"/><Relationship Id="rId2" Type="http://schemas.openxmlformats.org/officeDocument/2006/relationships/tags" Target="../tags/tag9.xml"/><Relationship Id="rId1" Type="http://schemas.openxmlformats.org/officeDocument/2006/relationships/vmlDrawing" Target="../drawings/vmlDrawing3.vml"/><Relationship Id="rId6" Type="http://schemas.openxmlformats.org/officeDocument/2006/relationships/tags" Target="../tags/tag13.xml"/><Relationship Id="rId11" Type="http://schemas.openxmlformats.org/officeDocument/2006/relationships/image" Target="../media/image3.emf"/><Relationship Id="rId5" Type="http://schemas.openxmlformats.org/officeDocument/2006/relationships/tags" Target="../tags/tag12.xml"/><Relationship Id="rId10" Type="http://schemas.openxmlformats.org/officeDocument/2006/relationships/oleObject" Target="../embeddings/oleObject3.bin"/><Relationship Id="rId4" Type="http://schemas.openxmlformats.org/officeDocument/2006/relationships/tags" Target="../tags/tag11.xml"/><Relationship Id="rId9"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image" Target="../media/image3.emf"/><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oleObject" Target="../embeddings/oleObject17.bin"/><Relationship Id="rId2" Type="http://schemas.openxmlformats.org/officeDocument/2006/relationships/tags" Target="../tags/tag86.xml"/><Relationship Id="rId16" Type="http://schemas.openxmlformats.org/officeDocument/2006/relationships/image" Target="../media/image6.png"/><Relationship Id="rId1" Type="http://schemas.openxmlformats.org/officeDocument/2006/relationships/vmlDrawing" Target="../drawings/vmlDrawing17.vml"/><Relationship Id="rId6" Type="http://schemas.openxmlformats.org/officeDocument/2006/relationships/tags" Target="../tags/tag90.xml"/><Relationship Id="rId11" Type="http://schemas.openxmlformats.org/officeDocument/2006/relationships/slideMaster" Target="../slideMasters/slideMaster2.xml"/><Relationship Id="rId5" Type="http://schemas.openxmlformats.org/officeDocument/2006/relationships/tags" Target="../tags/tag89.xml"/><Relationship Id="rId15" Type="http://schemas.openxmlformats.org/officeDocument/2006/relationships/image" Target="../media/image5.png"/><Relationship Id="rId10" Type="http://schemas.openxmlformats.org/officeDocument/2006/relationships/tags" Target="../tags/tag94.xml"/><Relationship Id="rId4" Type="http://schemas.openxmlformats.org/officeDocument/2006/relationships/tags" Target="../tags/tag88.xml"/><Relationship Id="rId9" Type="http://schemas.openxmlformats.org/officeDocument/2006/relationships/tags" Target="../tags/tag93.xml"/><Relationship Id="rId1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01.xml"/><Relationship Id="rId13" Type="http://schemas.openxmlformats.org/officeDocument/2006/relationships/image" Target="../media/image2.png"/><Relationship Id="rId3" Type="http://schemas.openxmlformats.org/officeDocument/2006/relationships/tags" Target="../tags/tag96.xml"/><Relationship Id="rId7" Type="http://schemas.openxmlformats.org/officeDocument/2006/relationships/tags" Target="../tags/tag100.xml"/><Relationship Id="rId12" Type="http://schemas.openxmlformats.org/officeDocument/2006/relationships/image" Target="../media/image3.emf"/><Relationship Id="rId2" Type="http://schemas.openxmlformats.org/officeDocument/2006/relationships/tags" Target="../tags/tag95.xml"/><Relationship Id="rId1" Type="http://schemas.openxmlformats.org/officeDocument/2006/relationships/vmlDrawing" Target="../drawings/vmlDrawing18.vml"/><Relationship Id="rId6" Type="http://schemas.openxmlformats.org/officeDocument/2006/relationships/tags" Target="../tags/tag99.xml"/><Relationship Id="rId11" Type="http://schemas.openxmlformats.org/officeDocument/2006/relationships/oleObject" Target="../embeddings/oleObject18.bin"/><Relationship Id="rId5" Type="http://schemas.openxmlformats.org/officeDocument/2006/relationships/tags" Target="../tags/tag98.xml"/><Relationship Id="rId10" Type="http://schemas.openxmlformats.org/officeDocument/2006/relationships/slideMaster" Target="../slideMasters/slideMaster2.xml"/><Relationship Id="rId4" Type="http://schemas.openxmlformats.org/officeDocument/2006/relationships/tags" Target="../tags/tag97.xml"/><Relationship Id="rId9" Type="http://schemas.openxmlformats.org/officeDocument/2006/relationships/tags" Target="../tags/tag10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09.xml"/><Relationship Id="rId13" Type="http://schemas.openxmlformats.org/officeDocument/2006/relationships/image" Target="../media/image2.png"/><Relationship Id="rId3" Type="http://schemas.openxmlformats.org/officeDocument/2006/relationships/tags" Target="../tags/tag104.xml"/><Relationship Id="rId7" Type="http://schemas.openxmlformats.org/officeDocument/2006/relationships/tags" Target="../tags/tag108.xml"/><Relationship Id="rId12" Type="http://schemas.openxmlformats.org/officeDocument/2006/relationships/image" Target="../media/image3.emf"/><Relationship Id="rId2" Type="http://schemas.openxmlformats.org/officeDocument/2006/relationships/tags" Target="../tags/tag103.xml"/><Relationship Id="rId1" Type="http://schemas.openxmlformats.org/officeDocument/2006/relationships/vmlDrawing" Target="../drawings/vmlDrawing19.vml"/><Relationship Id="rId6" Type="http://schemas.openxmlformats.org/officeDocument/2006/relationships/tags" Target="../tags/tag107.xml"/><Relationship Id="rId11" Type="http://schemas.openxmlformats.org/officeDocument/2006/relationships/oleObject" Target="../embeddings/oleObject19.bin"/><Relationship Id="rId5" Type="http://schemas.openxmlformats.org/officeDocument/2006/relationships/tags" Target="../tags/tag106.xml"/><Relationship Id="rId10" Type="http://schemas.openxmlformats.org/officeDocument/2006/relationships/slideMaster" Target="../slideMasters/slideMaster2.xml"/><Relationship Id="rId4" Type="http://schemas.openxmlformats.org/officeDocument/2006/relationships/tags" Target="../tags/tag105.xml"/><Relationship Id="rId9" Type="http://schemas.openxmlformats.org/officeDocument/2006/relationships/tags" Target="../tags/tag110.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11.xml"/><Relationship Id="rId1" Type="http://schemas.openxmlformats.org/officeDocument/2006/relationships/vmlDrawing" Target="../drawings/vmlDrawing20.vml"/><Relationship Id="rId5" Type="http://schemas.openxmlformats.org/officeDocument/2006/relationships/image" Target="../media/image3.emf"/><Relationship Id="rId4" Type="http://schemas.openxmlformats.org/officeDocument/2006/relationships/oleObject" Target="../embeddings/oleObject20.bin"/></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13.xml"/><Relationship Id="rId1" Type="http://schemas.openxmlformats.org/officeDocument/2006/relationships/tags" Target="../tags/tag112.xml"/><Relationship Id="rId4" Type="http://schemas.openxmlformats.org/officeDocument/2006/relationships/image" Target="../media/image10.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tags" Target="../tags/tag115.xml"/><Relationship Id="rId7" Type="http://schemas.openxmlformats.org/officeDocument/2006/relationships/oleObject" Target="../embeddings/oleObject21.bin"/><Relationship Id="rId2" Type="http://schemas.openxmlformats.org/officeDocument/2006/relationships/tags" Target="../tags/tag114.xml"/><Relationship Id="rId1" Type="http://schemas.openxmlformats.org/officeDocument/2006/relationships/vmlDrawing" Target="../drawings/vmlDrawing21.vml"/><Relationship Id="rId6" Type="http://schemas.openxmlformats.org/officeDocument/2006/relationships/slideMaster" Target="../slideMasters/slideMaster2.xml"/><Relationship Id="rId5" Type="http://schemas.openxmlformats.org/officeDocument/2006/relationships/tags" Target="../tags/tag117.xml"/><Relationship Id="rId4" Type="http://schemas.openxmlformats.org/officeDocument/2006/relationships/tags" Target="../tags/tag116.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124.xml"/><Relationship Id="rId3" Type="http://schemas.openxmlformats.org/officeDocument/2006/relationships/tags" Target="../tags/tag119.xml"/><Relationship Id="rId7" Type="http://schemas.openxmlformats.org/officeDocument/2006/relationships/tags" Target="../tags/tag123.xml"/><Relationship Id="rId12" Type="http://schemas.openxmlformats.org/officeDocument/2006/relationships/image" Target="../media/image5.png"/><Relationship Id="rId2" Type="http://schemas.openxmlformats.org/officeDocument/2006/relationships/tags" Target="../tags/tag118.xml"/><Relationship Id="rId1" Type="http://schemas.openxmlformats.org/officeDocument/2006/relationships/vmlDrawing" Target="../drawings/vmlDrawing22.vml"/><Relationship Id="rId6" Type="http://schemas.openxmlformats.org/officeDocument/2006/relationships/tags" Target="../tags/tag122.xml"/><Relationship Id="rId11" Type="http://schemas.openxmlformats.org/officeDocument/2006/relationships/image" Target="../media/image3.emf"/><Relationship Id="rId5" Type="http://schemas.openxmlformats.org/officeDocument/2006/relationships/tags" Target="../tags/tag121.xml"/><Relationship Id="rId10" Type="http://schemas.openxmlformats.org/officeDocument/2006/relationships/oleObject" Target="../embeddings/oleObject22.bin"/><Relationship Id="rId4" Type="http://schemas.openxmlformats.org/officeDocument/2006/relationships/tags" Target="../tags/tag120.xml"/><Relationship Id="rId9"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tags" Target="../tags/tag15.xml"/><Relationship Id="rId7" Type="http://schemas.openxmlformats.org/officeDocument/2006/relationships/slideMaster" Target="../slideMasters/slideMaster1.xml"/><Relationship Id="rId12" Type="http://schemas.openxmlformats.org/officeDocument/2006/relationships/image" Target="../media/image6.png"/><Relationship Id="rId2" Type="http://schemas.openxmlformats.org/officeDocument/2006/relationships/tags" Target="../tags/tag14.xml"/><Relationship Id="rId1" Type="http://schemas.openxmlformats.org/officeDocument/2006/relationships/vmlDrawing" Target="../drawings/vmlDrawing4.vml"/><Relationship Id="rId6" Type="http://schemas.openxmlformats.org/officeDocument/2006/relationships/tags" Target="../tags/tag18.xml"/><Relationship Id="rId11" Type="http://schemas.openxmlformats.org/officeDocument/2006/relationships/image" Target="../media/image5.png"/><Relationship Id="rId5" Type="http://schemas.openxmlformats.org/officeDocument/2006/relationships/tags" Target="../tags/tag17.xml"/><Relationship Id="rId10" Type="http://schemas.openxmlformats.org/officeDocument/2006/relationships/image" Target="../media/image8.png"/><Relationship Id="rId4" Type="http://schemas.openxmlformats.org/officeDocument/2006/relationships/tags" Target="../tags/tag16.xml"/><Relationship Id="rId9"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tags" Target="../tags/tag20.xml"/><Relationship Id="rId7" Type="http://schemas.openxmlformats.org/officeDocument/2006/relationships/slideMaster" Target="../slideMasters/slideMaster1.xml"/><Relationship Id="rId12" Type="http://schemas.openxmlformats.org/officeDocument/2006/relationships/image" Target="../media/image6.png"/><Relationship Id="rId2" Type="http://schemas.openxmlformats.org/officeDocument/2006/relationships/tags" Target="../tags/tag19.xml"/><Relationship Id="rId1" Type="http://schemas.openxmlformats.org/officeDocument/2006/relationships/vmlDrawing" Target="../drawings/vmlDrawing5.vml"/><Relationship Id="rId6" Type="http://schemas.openxmlformats.org/officeDocument/2006/relationships/tags" Target="../tags/tag23.xml"/><Relationship Id="rId11" Type="http://schemas.openxmlformats.org/officeDocument/2006/relationships/image" Target="../media/image5.png"/><Relationship Id="rId5" Type="http://schemas.openxmlformats.org/officeDocument/2006/relationships/tags" Target="../tags/tag22.xml"/><Relationship Id="rId10" Type="http://schemas.openxmlformats.org/officeDocument/2006/relationships/image" Target="../media/image9.png"/><Relationship Id="rId4" Type="http://schemas.openxmlformats.org/officeDocument/2006/relationships/tags" Target="../tags/tag21.xml"/><Relationship Id="rId9" Type="http://schemas.openxmlformats.org/officeDocument/2006/relationships/image" Target="../media/image3.emf"/></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image" Target="../media/image3.emf"/><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oleObject" Target="../embeddings/oleObject6.bin"/><Relationship Id="rId2" Type="http://schemas.openxmlformats.org/officeDocument/2006/relationships/tags" Target="../tags/tag24.xml"/><Relationship Id="rId16" Type="http://schemas.openxmlformats.org/officeDocument/2006/relationships/image" Target="../media/image6.png"/><Relationship Id="rId1" Type="http://schemas.openxmlformats.org/officeDocument/2006/relationships/vmlDrawing" Target="../drawings/vmlDrawing6.vml"/><Relationship Id="rId6" Type="http://schemas.openxmlformats.org/officeDocument/2006/relationships/tags" Target="../tags/tag28.xml"/><Relationship Id="rId11" Type="http://schemas.openxmlformats.org/officeDocument/2006/relationships/slideMaster" Target="../slideMasters/slideMaster1.xml"/><Relationship Id="rId5" Type="http://schemas.openxmlformats.org/officeDocument/2006/relationships/tags" Target="../tags/tag27.xml"/><Relationship Id="rId15" Type="http://schemas.openxmlformats.org/officeDocument/2006/relationships/image" Target="../media/image5.png"/><Relationship Id="rId10" Type="http://schemas.openxmlformats.org/officeDocument/2006/relationships/tags" Target="../tags/tag32.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image" Target="../media/image10.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image" Target="../media/image2.png"/><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image" Target="../media/image3.emf"/><Relationship Id="rId2" Type="http://schemas.openxmlformats.org/officeDocument/2006/relationships/tags" Target="../tags/tag33.xml"/><Relationship Id="rId1" Type="http://schemas.openxmlformats.org/officeDocument/2006/relationships/vmlDrawing" Target="../drawings/vmlDrawing7.vml"/><Relationship Id="rId6" Type="http://schemas.openxmlformats.org/officeDocument/2006/relationships/tags" Target="../tags/tag37.xml"/><Relationship Id="rId11" Type="http://schemas.openxmlformats.org/officeDocument/2006/relationships/oleObject" Target="../embeddings/oleObject7.bin"/><Relationship Id="rId5" Type="http://schemas.openxmlformats.org/officeDocument/2006/relationships/tags" Target="../tags/tag36.xml"/><Relationship Id="rId10" Type="http://schemas.openxmlformats.org/officeDocument/2006/relationships/slideMaster" Target="../slideMasters/slideMaster1.xml"/><Relationship Id="rId4" Type="http://schemas.openxmlformats.org/officeDocument/2006/relationships/tags" Target="../tags/tag35.xml"/><Relationship Id="rId9" Type="http://schemas.openxmlformats.org/officeDocument/2006/relationships/tags" Target="../tags/tag40.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image" Target="../media/image2.png"/><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image" Target="../media/image3.emf"/><Relationship Id="rId2" Type="http://schemas.openxmlformats.org/officeDocument/2006/relationships/tags" Target="../tags/tag41.xml"/><Relationship Id="rId1" Type="http://schemas.openxmlformats.org/officeDocument/2006/relationships/vmlDrawing" Target="../drawings/vmlDrawing8.vml"/><Relationship Id="rId6" Type="http://schemas.openxmlformats.org/officeDocument/2006/relationships/tags" Target="../tags/tag45.xml"/><Relationship Id="rId11" Type="http://schemas.openxmlformats.org/officeDocument/2006/relationships/oleObject" Target="../embeddings/oleObject8.bin"/><Relationship Id="rId5" Type="http://schemas.openxmlformats.org/officeDocument/2006/relationships/tags" Target="../tags/tag44.xml"/><Relationship Id="rId10" Type="http://schemas.openxmlformats.org/officeDocument/2006/relationships/slideMaster" Target="../slideMasters/slideMaster1.xml"/><Relationship Id="rId4" Type="http://schemas.openxmlformats.org/officeDocument/2006/relationships/tags" Target="../tags/tag43.xml"/><Relationship Id="rId9" Type="http://schemas.openxmlformats.org/officeDocument/2006/relationships/tags" Target="../tags/tag48.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9.xml"/><Relationship Id="rId1" Type="http://schemas.openxmlformats.org/officeDocument/2006/relationships/vmlDrawing" Target="../drawings/vmlDrawing9.vml"/><Relationship Id="rId5" Type="http://schemas.openxmlformats.org/officeDocument/2006/relationships/image" Target="../media/image3.emf"/><Relationship Id="rId4" Type="http://schemas.openxmlformats.org/officeDocument/2006/relationships/oleObject" Target="../embeddings/oleObject9.bin"/></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age_Image 1">
    <p:spTree>
      <p:nvGrpSpPr>
        <p:cNvPr id="1" name=""/>
        <p:cNvGrpSpPr/>
        <p:nvPr/>
      </p:nvGrpSpPr>
      <p:grpSpPr>
        <a:xfrm>
          <a:off x="0" y="0"/>
          <a:ext cx="0" cy="0"/>
          <a:chOff x="0" y="0"/>
          <a:chExt cx="0" cy="0"/>
        </a:xfrm>
      </p:grpSpPr>
      <p:sp>
        <p:nvSpPr>
          <p:cNvPr id="18" name="Rectangle 3"/>
          <p:cNvSpPr/>
          <p:nvPr userDrawn="1">
            <p:custDataLst>
              <p:tags r:id="rId2"/>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2136" name="Picture 88"/>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534600" y="797690"/>
            <a:ext cx="9370800" cy="2094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userDrawn="1">
            <p:custDataLst>
              <p:tags r:id="rId3"/>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4"/>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5"/>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pic>
        <p:nvPicPr>
          <p:cNvPr id="5" name="Picture 4"/>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graphicFrame>
        <p:nvGraphicFramePr>
          <p:cNvPr id="2" name="Object 1" hidden="1"/>
          <p:cNvGraphicFramePr>
            <a:graphicFrameLocks noChangeAspect="1"/>
          </p:cNvGraphicFramePr>
          <p:nvPr userDrawn="1">
            <p:custDataLst>
              <p:tags r:id="rId6"/>
            </p:custDataLst>
            <p:extLst>
              <p:ext uri="{D42A27DB-BD31-4B8C-83A1-F6EECF244321}">
                <p14:modId xmlns:p14="http://schemas.microsoft.com/office/powerpoint/2010/main" val="208231947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356" name="think-cell Slide" r:id="rId10" imgW="287" imgH="287" progId="TCLayout.ActiveDocument.1">
                  <p:embed/>
                </p:oleObj>
              </mc:Choice>
              <mc:Fallback>
                <p:oleObj name="think-cell Slide" r:id="rId10" imgW="287" imgH="287" progId="TCLayout.ActiveDocument.1">
                  <p:embed/>
                  <p:pic>
                    <p:nvPicPr>
                      <p:cNvPr id="0" name=""/>
                      <p:cNvPicPr/>
                      <p:nvPr/>
                    </p:nvPicPr>
                    <p:blipFill>
                      <a:blip r:embed="rId11"/>
                      <a:stretch>
                        <a:fillRect/>
                      </a:stretch>
                    </p:blipFill>
                    <p:spPr>
                      <a:xfrm>
                        <a:off x="0" y="0"/>
                        <a:ext cx="158750" cy="158750"/>
                      </a:xfrm>
                      <a:prstGeom prst="rect">
                        <a:avLst/>
                      </a:prstGeom>
                    </p:spPr>
                  </p:pic>
                </p:oleObj>
              </mc:Fallback>
            </mc:AlternateContent>
          </a:graphicData>
        </a:graphic>
      </p:graphicFrame>
      <p:pic>
        <p:nvPicPr>
          <p:cNvPr id="3" name="Picture 2"/>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3554466051"/>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8" name="Text Placeholder 10"/>
          <p:cNvSpPr>
            <a:spLocks noGrp="1"/>
          </p:cNvSpPr>
          <p:nvPr>
            <p:ph type="body" sz="quarter" idx="14"/>
          </p:nvPr>
        </p:nvSpPr>
        <p:spPr>
          <a:xfrm>
            <a:off x="825500"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3687763"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10"/>
          <p:cNvSpPr>
            <a:spLocks noGrp="1"/>
          </p:cNvSpPr>
          <p:nvPr>
            <p:ph type="body" sz="quarter" idx="16"/>
          </p:nvPr>
        </p:nvSpPr>
        <p:spPr>
          <a:xfrm>
            <a:off x="6550025"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Title 2"/>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0733930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ection divider 6">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D3E26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1"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DCE88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C4D82E"/>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5" name="Title 4"/>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3967025163"/>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Section divider 7">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AE9DCB"/>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1"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BEB0D5"/>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937CB9"/>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2717147367"/>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Section divider 8">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40CAC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9"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66D4D0"/>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00B8B0"/>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10" name="Rectangle 9"/>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253338769"/>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11" name="Text Placeholder 10"/>
          <p:cNvSpPr>
            <a:spLocks noGrp="1"/>
          </p:cNvSpPr>
          <p:nvPr>
            <p:ph type="body" sz="quarter" idx="14"/>
          </p:nvPr>
        </p:nvSpPr>
        <p:spPr>
          <a:xfrm>
            <a:off x="825500" y="1436688"/>
            <a:ext cx="8239126"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itle 11"/>
          <p:cNvSpPr>
            <a:spLocks noGrp="1"/>
          </p:cNvSpPr>
          <p:nvPr>
            <p:ph type="title"/>
          </p:nvPr>
        </p:nvSpPr>
        <p:spPr>
          <a:xfrm>
            <a:off x="825500" y="538163"/>
            <a:ext cx="8239126" cy="370558"/>
          </a:xfrm>
        </p:spPr>
        <p:txBody>
          <a:bodyPr/>
          <a:lstStyle/>
          <a:p>
            <a:r>
              <a:rPr lang="en-US"/>
              <a:t>Click to edit Master title style</a:t>
            </a:r>
            <a:endParaRPr lang="en-GB"/>
          </a:p>
        </p:txBody>
      </p:sp>
    </p:spTree>
    <p:extLst>
      <p:ext uri="{BB962C8B-B14F-4D97-AF65-F5344CB8AC3E}">
        <p14:creationId xmlns:p14="http://schemas.microsoft.com/office/powerpoint/2010/main" val="386947276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5111856" y="1436688"/>
            <a:ext cx="3945600" cy="4303712"/>
          </a:xfrm>
        </p:spPr>
        <p:txBody>
          <a:bodyPr/>
          <a:lstStyle/>
          <a:p>
            <a:r>
              <a:rPr lang="en-US"/>
              <a:t>Click icon to add picture</a:t>
            </a:r>
            <a:endParaRPr lang="en-GB" dirty="0"/>
          </a:p>
        </p:txBody>
      </p:sp>
      <p:sp>
        <p:nvSpPr>
          <p:cNvPr id="4" name="Title 3"/>
          <p:cNvSpPr>
            <a:spLocks noGrp="1"/>
          </p:cNvSpPr>
          <p:nvPr>
            <p:ph type="title"/>
          </p:nvPr>
        </p:nvSpPr>
        <p:spPr>
          <a:xfrm>
            <a:off x="825500" y="538163"/>
            <a:ext cx="8239126" cy="370558"/>
          </a:xfrm>
        </p:spPr>
        <p:txBody>
          <a:bodyPr/>
          <a:lstStyle/>
          <a:p>
            <a:r>
              <a:rPr lang="en-US"/>
              <a:t>Click to edit Master title style</a:t>
            </a:r>
            <a:endParaRPr lang="en-GB"/>
          </a:p>
        </p:txBody>
      </p:sp>
      <p:sp>
        <p:nvSpPr>
          <p:cNvPr id="8" name="Text Placeholder 10"/>
          <p:cNvSpPr>
            <a:spLocks noGrp="1"/>
          </p:cNvSpPr>
          <p:nvPr>
            <p:ph type="body" sz="quarter" idx="14"/>
          </p:nvPr>
        </p:nvSpPr>
        <p:spPr>
          <a:xfrm>
            <a:off x="825500" y="1436688"/>
            <a:ext cx="3945600"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05116446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8" name="Text Placeholder 10"/>
          <p:cNvSpPr>
            <a:spLocks noGrp="1"/>
          </p:cNvSpPr>
          <p:nvPr>
            <p:ph type="body" sz="quarter" idx="14"/>
          </p:nvPr>
        </p:nvSpPr>
        <p:spPr>
          <a:xfrm>
            <a:off x="825253"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5120079"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itle 11"/>
          <p:cNvSpPr>
            <a:spLocks noGrp="1"/>
          </p:cNvSpPr>
          <p:nvPr>
            <p:ph type="title"/>
          </p:nvPr>
        </p:nvSpPr>
        <p:spPr>
          <a:xfrm>
            <a:off x="825500" y="538163"/>
            <a:ext cx="8239126" cy="370558"/>
          </a:xfrm>
        </p:spPr>
        <p:txBody>
          <a:bodyPr/>
          <a:lstStyle/>
          <a:p>
            <a:r>
              <a:rPr lang="en-US"/>
              <a:t>Click to edit Master title style</a:t>
            </a:r>
            <a:endParaRPr lang="en-GB" dirty="0"/>
          </a:p>
        </p:txBody>
      </p:sp>
    </p:spTree>
    <p:extLst>
      <p:ext uri="{BB962C8B-B14F-4D97-AF65-F5344CB8AC3E}">
        <p14:creationId xmlns:p14="http://schemas.microsoft.com/office/powerpoint/2010/main" val="1369768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2" name="Title 1"/>
          <p:cNvSpPr>
            <a:spLocks noGrp="1"/>
          </p:cNvSpPr>
          <p:nvPr>
            <p:ph type="title"/>
          </p:nvPr>
        </p:nvSpPr>
        <p:spPr>
          <a:xfrm>
            <a:off x="825500" y="538163"/>
            <a:ext cx="8239126" cy="370558"/>
          </a:xfrm>
        </p:spPr>
        <p:txBody>
          <a:bodyPr/>
          <a:lstStyle/>
          <a:p>
            <a:r>
              <a:rPr lang="en-US"/>
              <a:t>Click to edit Master title style</a:t>
            </a:r>
            <a:endParaRPr lang="en-GB"/>
          </a:p>
        </p:txBody>
      </p:sp>
      <p:sp>
        <p:nvSpPr>
          <p:cNvPr id="8" name="Text Placeholder 10"/>
          <p:cNvSpPr>
            <a:spLocks noGrp="1"/>
          </p:cNvSpPr>
          <p:nvPr>
            <p:ph type="body" sz="quarter" idx="14"/>
          </p:nvPr>
        </p:nvSpPr>
        <p:spPr>
          <a:xfrm>
            <a:off x="825500"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3687763"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10"/>
          <p:cNvSpPr>
            <a:spLocks noGrp="1"/>
          </p:cNvSpPr>
          <p:nvPr>
            <p:ph type="body" sz="quarter" idx="16"/>
          </p:nvPr>
        </p:nvSpPr>
        <p:spPr>
          <a:xfrm>
            <a:off x="6550025"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27743231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a:xfrm>
            <a:off x="825500" y="538163"/>
            <a:ext cx="8239126" cy="370558"/>
          </a:xfrm>
        </p:spPr>
        <p:txBody>
          <a:bodyPr/>
          <a:lstStyle/>
          <a:p>
            <a:r>
              <a:rPr lang="en-US"/>
              <a:t>Click to edit Master title style</a:t>
            </a:r>
            <a:endParaRPr lang="en-GB" dirty="0"/>
          </a:p>
        </p:txBody>
      </p:sp>
    </p:spTree>
    <p:extLst>
      <p:ext uri="{BB962C8B-B14F-4D97-AF65-F5344CB8AC3E}">
        <p14:creationId xmlns:p14="http://schemas.microsoft.com/office/powerpoint/2010/main" val="282301364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Backpage 1">
    <p:bg>
      <p:bgPr>
        <a:solidFill>
          <a:schemeClr val="bg1"/>
        </a:solidFill>
        <a:effectLst/>
      </p:bgPr>
    </p:bg>
    <p:spTree>
      <p:nvGrpSpPr>
        <p:cNvPr id="1" name=""/>
        <p:cNvGrpSpPr/>
        <p:nvPr/>
      </p:nvGrpSpPr>
      <p:grpSpPr>
        <a:xfrm>
          <a:off x="0" y="0"/>
          <a:ext cx="0" cy="0"/>
          <a:chOff x="0" y="0"/>
          <a:chExt cx="0" cy="0"/>
        </a:xfrm>
      </p:grpSpPr>
      <p:sp>
        <p:nvSpPr>
          <p:cNvPr id="11"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2" name="Title 1"/>
          <p:cNvSpPr>
            <a:spLocks noGrp="1"/>
          </p:cNvSpPr>
          <p:nvPr>
            <p:ph type="title" hasCustomPrompt="1"/>
          </p:nvPr>
        </p:nvSpPr>
        <p:spPr>
          <a:xfrm>
            <a:off x="825501" y="563563"/>
            <a:ext cx="8239126" cy="370558"/>
          </a:xfrm>
        </p:spPr>
        <p:txBody>
          <a:bodyPr/>
          <a:lstStyle>
            <a:lvl1pPr>
              <a:lnSpc>
                <a:spcPct val="85000"/>
              </a:lnSpc>
              <a:defRPr sz="3600" b="1" baseline="0">
                <a:solidFill>
                  <a:schemeClr val="bg1"/>
                </a:solidFill>
              </a:defRPr>
            </a:lvl1pPr>
          </a:lstStyle>
          <a:p>
            <a:r>
              <a:rPr lang="en-US" dirty="0"/>
              <a:t>Statement/quote slide</a:t>
            </a:r>
            <a:endParaRPr lang="en-GB" dirty="0"/>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ext Placeholder 10"/>
          <p:cNvSpPr>
            <a:spLocks noGrp="1"/>
          </p:cNvSpPr>
          <p:nvPr>
            <p:ph type="body" sz="quarter" idx="14"/>
          </p:nvPr>
        </p:nvSpPr>
        <p:spPr>
          <a:xfrm>
            <a:off x="825500" y="1412875"/>
            <a:ext cx="5613400" cy="1957459"/>
          </a:xfrm>
        </p:spPr>
        <p:txBody>
          <a:bodyPr wrap="square">
            <a:spAutoFit/>
          </a:bodyPr>
          <a:lstStyle>
            <a:lvl1pPr>
              <a:lnSpc>
                <a:spcPct val="105000"/>
              </a:lnSpc>
              <a:spcAft>
                <a:spcPts val="1800"/>
              </a:spcAft>
              <a:defRPr sz="2200" b="0">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9"/>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SpringerNature, 7 August 2018</a:t>
            </a:r>
          </a:p>
        </p:txBody>
      </p:sp>
      <p:sp>
        <p:nvSpPr>
          <p:cNvPr id="12" name="Rectangle 11"/>
          <p:cNvSpPr/>
          <p:nvPr userDrawn="1"/>
        </p:nvSpPr>
        <p:spPr>
          <a:xfrm>
            <a:off x="5849137" y="5637540"/>
            <a:ext cx="3778513" cy="12204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11432" y="6235215"/>
            <a:ext cx="3170060" cy="306000"/>
          </a:xfrm>
          <a:prstGeom prst="rect">
            <a:avLst/>
          </a:prstGeom>
        </p:spPr>
      </p:pic>
    </p:spTree>
    <p:extLst>
      <p:ext uri="{BB962C8B-B14F-4D97-AF65-F5344CB8AC3E}">
        <p14:creationId xmlns:p14="http://schemas.microsoft.com/office/powerpoint/2010/main" val="515725503"/>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ackpage 2">
    <p:bg>
      <p:bgPr>
        <a:solidFill>
          <a:schemeClr val="bg1"/>
        </a:solidFill>
        <a:effectLst/>
      </p:bgPr>
    </p:bg>
    <p:spTree>
      <p:nvGrpSpPr>
        <p:cNvPr id="1" name=""/>
        <p:cNvGrpSpPr/>
        <p:nvPr/>
      </p:nvGrpSpPr>
      <p:grpSpPr>
        <a:xfrm>
          <a:off x="0" y="0"/>
          <a:ext cx="0" cy="0"/>
          <a:chOff x="0" y="0"/>
          <a:chExt cx="0" cy="0"/>
        </a:xfrm>
      </p:grpSpPr>
      <p:sp>
        <p:nvSpPr>
          <p:cNvPr id="3" name="Rectangle 2"/>
          <p:cNvSpPr/>
          <p:nvPr userDrawn="1"/>
        </p:nvSpPr>
        <p:spPr>
          <a:xfrm>
            <a:off x="5849137" y="5637540"/>
            <a:ext cx="3778513" cy="12204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4" name="Freeform 5"/>
          <p:cNvSpPr>
            <a:spLocks/>
          </p:cNvSpPr>
          <p:nvPr userDrawn="1"/>
        </p:nvSpPr>
        <p:spPr bwMode="auto">
          <a:xfrm>
            <a:off x="552450" y="-9526"/>
            <a:ext cx="9353550" cy="5969046"/>
          </a:xfrm>
          <a:custGeom>
            <a:avLst/>
            <a:gdLst>
              <a:gd name="T0" fmla="*/ 0 w 2952"/>
              <a:gd name="T1" fmla="*/ 0 h 1880"/>
              <a:gd name="T2" fmla="*/ 0 w 2952"/>
              <a:gd name="T3" fmla="*/ 1676 h 1880"/>
              <a:gd name="T4" fmla="*/ 63 w 2952"/>
              <a:gd name="T5" fmla="*/ 1824 h 1880"/>
              <a:gd name="T6" fmla="*/ 169 w 2952"/>
              <a:gd name="T7" fmla="*/ 1875 h 1880"/>
              <a:gd name="T8" fmla="*/ 244 w 2952"/>
              <a:gd name="T9" fmla="*/ 1870 h 1880"/>
              <a:gd name="T10" fmla="*/ 2952 w 2952"/>
              <a:gd name="T11" fmla="*/ 1103 h 1880"/>
            </a:gdLst>
            <a:ahLst/>
            <a:cxnLst>
              <a:cxn ang="0">
                <a:pos x="T0" y="T1"/>
              </a:cxn>
              <a:cxn ang="0">
                <a:pos x="T2" y="T3"/>
              </a:cxn>
              <a:cxn ang="0">
                <a:pos x="T4" y="T5"/>
              </a:cxn>
              <a:cxn ang="0">
                <a:pos x="T6" y="T7"/>
              </a:cxn>
              <a:cxn ang="0">
                <a:pos x="T8" y="T9"/>
              </a:cxn>
              <a:cxn ang="0">
                <a:pos x="T10" y="T11"/>
              </a:cxn>
            </a:cxnLst>
            <a:rect l="0" t="0" r="r" b="b"/>
            <a:pathLst>
              <a:path w="2952" h="1880">
                <a:moveTo>
                  <a:pt x="0" y="0"/>
                </a:moveTo>
                <a:cubicBezTo>
                  <a:pt x="0" y="1676"/>
                  <a:pt x="0" y="1676"/>
                  <a:pt x="0" y="1676"/>
                </a:cubicBezTo>
                <a:cubicBezTo>
                  <a:pt x="1" y="1712"/>
                  <a:pt x="19" y="1785"/>
                  <a:pt x="63" y="1824"/>
                </a:cubicBezTo>
                <a:cubicBezTo>
                  <a:pt x="106" y="1863"/>
                  <a:pt x="140" y="1871"/>
                  <a:pt x="169" y="1875"/>
                </a:cubicBezTo>
                <a:cubicBezTo>
                  <a:pt x="197" y="1880"/>
                  <a:pt x="230" y="1871"/>
                  <a:pt x="244" y="1870"/>
                </a:cubicBezTo>
                <a:cubicBezTo>
                  <a:pt x="2952" y="1103"/>
                  <a:pt x="2952" y="1103"/>
                  <a:pt x="2952" y="1103"/>
                </a:cubicBezTo>
              </a:path>
            </a:pathLst>
          </a:custGeom>
          <a:noFill/>
          <a:ln w="1905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sp>
        <p:nvSpPr>
          <p:cNvPr id="2" name="Title 1"/>
          <p:cNvSpPr>
            <a:spLocks noGrp="1"/>
          </p:cNvSpPr>
          <p:nvPr>
            <p:ph type="title" hasCustomPrompt="1"/>
          </p:nvPr>
        </p:nvSpPr>
        <p:spPr>
          <a:xfrm>
            <a:off x="825501" y="563563"/>
            <a:ext cx="8239126" cy="370558"/>
          </a:xfrm>
        </p:spPr>
        <p:txBody>
          <a:bodyPr/>
          <a:lstStyle>
            <a:lvl1pPr>
              <a:lnSpc>
                <a:spcPct val="85000"/>
              </a:lnSpc>
              <a:defRPr sz="3600" b="1" baseline="0">
                <a:solidFill>
                  <a:schemeClr val="accent5"/>
                </a:solidFill>
              </a:defRPr>
            </a:lvl1pPr>
          </a:lstStyle>
          <a:p>
            <a:r>
              <a:rPr lang="en-US" dirty="0"/>
              <a:t>Statement/quote slide</a:t>
            </a:r>
            <a:endParaRPr lang="en-GB"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11432" y="6235215"/>
            <a:ext cx="3170060" cy="306000"/>
          </a:xfrm>
          <a:prstGeom prst="rect">
            <a:avLst/>
          </a:prstGeom>
        </p:spPr>
      </p:pic>
      <p:sp>
        <p:nvSpPr>
          <p:cNvPr id="7" name="Text Placeholder 10"/>
          <p:cNvSpPr>
            <a:spLocks noGrp="1"/>
          </p:cNvSpPr>
          <p:nvPr>
            <p:ph type="body" sz="quarter" idx="14"/>
          </p:nvPr>
        </p:nvSpPr>
        <p:spPr>
          <a:xfrm>
            <a:off x="825500" y="1436688"/>
            <a:ext cx="5385932" cy="1692771"/>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277481903"/>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5111856" y="1436687"/>
            <a:ext cx="3945600" cy="4656137"/>
          </a:xfrm>
          <a:solidFill>
            <a:schemeClr val="bg2"/>
          </a:solidFill>
        </p:spPr>
        <p:txBody>
          <a:bodyPr/>
          <a:lstStyle/>
          <a:p>
            <a:r>
              <a:rPr lang="en-US"/>
              <a:t>Drag picture to placeholder or click icon to add</a:t>
            </a:r>
            <a:endParaRPr lang="en-GB" dirty="0"/>
          </a:p>
        </p:txBody>
      </p:sp>
      <p:sp>
        <p:nvSpPr>
          <p:cNvPr id="8" name="Text Placeholder 10"/>
          <p:cNvSpPr>
            <a:spLocks noGrp="1"/>
          </p:cNvSpPr>
          <p:nvPr>
            <p:ph type="body" sz="quarter" idx="14"/>
          </p:nvPr>
        </p:nvSpPr>
        <p:spPr>
          <a:xfrm>
            <a:off x="825500" y="1436688"/>
            <a:ext cx="3945600"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5" name="Group 4"/>
          <p:cNvGrpSpPr/>
          <p:nvPr userDrawn="1"/>
        </p:nvGrpSpPr>
        <p:grpSpPr>
          <a:xfrm>
            <a:off x="10137575" y="2364724"/>
            <a:ext cx="2359223" cy="3385201"/>
            <a:chOff x="10137575" y="14622"/>
            <a:chExt cx="2359223" cy="3385201"/>
          </a:xfrm>
        </p:grpSpPr>
        <p:sp>
          <p:nvSpPr>
            <p:cNvPr id="6" name="TextBox 5"/>
            <p:cNvSpPr txBox="1"/>
            <p:nvPr userDrawn="1">
              <p:custDataLst>
                <p:tags r:id="rId1"/>
              </p:custDataLst>
            </p:nvPr>
          </p:nvSpPr>
          <p:spPr>
            <a:xfrm>
              <a:off x="10137575" y="14622"/>
              <a:ext cx="2359223" cy="3385201"/>
            </a:xfrm>
            <a:prstGeom prst="rect">
              <a:avLst/>
            </a:prstGeom>
            <a:solidFill>
              <a:schemeClr val="bg2"/>
            </a:solidFill>
            <a:ln w="9525">
              <a:noFill/>
              <a:miter lim="800000"/>
              <a:headEnd/>
              <a:tailEnd/>
            </a:ln>
            <a:effectLst/>
          </p:spPr>
          <p:txBody>
            <a:bodyPr lIns="36000" tIns="36000" rIns="36000" bIns="36000"/>
            <a:lstStyle/>
            <a:p>
              <a:pPr marL="0" indent="0">
                <a:spcAft>
                  <a:spcPts val="600"/>
                </a:spcAft>
                <a:buFont typeface="+mj-lt"/>
                <a:buNone/>
              </a:pPr>
              <a:r>
                <a:rPr lang="en-GB" sz="1000" b="1" dirty="0">
                  <a:solidFill>
                    <a:schemeClr val="tx1"/>
                  </a:solidFill>
                </a:rPr>
                <a:t>Updating image</a:t>
              </a:r>
            </a:p>
            <a:p>
              <a:pPr marL="0" indent="0">
                <a:spcAft>
                  <a:spcPts val="600"/>
                </a:spcAft>
                <a:buFont typeface="+mj-lt"/>
                <a:buNone/>
              </a:pPr>
              <a:r>
                <a:rPr lang="en-NZ" sz="1000" dirty="0">
                  <a:solidFill>
                    <a:schemeClr val="tx1"/>
                  </a:solidFill>
                </a:rPr>
                <a:t>To update the background image</a:t>
              </a:r>
              <a:r>
                <a:rPr lang="en-GB" sz="1000" dirty="0">
                  <a:solidFill>
                    <a:schemeClr val="tx1"/>
                  </a:solidFill>
                </a:rPr>
                <a:t>, click on the picture placeholder icon</a:t>
              </a:r>
            </a:p>
            <a:p>
              <a:pPr marL="171450" indent="-171450">
                <a:spcAft>
                  <a:spcPts val="600"/>
                </a:spcAft>
                <a:buFont typeface="+mj-lt"/>
                <a:buAutoNum type="arabicPeriod"/>
              </a:pPr>
              <a:endParaRPr lang="en-GB" sz="1000" dirty="0">
                <a:solidFill>
                  <a:schemeClr val="tx1"/>
                </a:solidFill>
              </a:endParaRPr>
            </a:p>
            <a:p>
              <a:pPr marL="171450" indent="-171450">
                <a:spcAft>
                  <a:spcPts val="600"/>
                </a:spcAft>
                <a:buFont typeface="+mj-lt"/>
                <a:buAutoNum type="arabicPeriod"/>
              </a:pPr>
              <a:endParaRPr lang="en-GB" sz="1000" dirty="0">
                <a:solidFill>
                  <a:schemeClr val="tx1"/>
                </a:solidFill>
              </a:endParaRPr>
            </a:p>
            <a:p>
              <a:pPr marL="171450" indent="-171450">
                <a:spcAft>
                  <a:spcPts val="600"/>
                </a:spcAft>
                <a:buFont typeface="+mj-lt"/>
                <a:buAutoNum type="arabicPeriod"/>
              </a:pPr>
              <a:r>
                <a:rPr lang="en-GB" sz="1000" dirty="0">
                  <a:solidFill>
                    <a:schemeClr val="tx1"/>
                  </a:solidFill>
                </a:rPr>
                <a:t>Windows Explorer or Finder will open</a:t>
              </a:r>
            </a:p>
            <a:p>
              <a:pPr marL="171450" indent="-171450">
                <a:spcAft>
                  <a:spcPts val="600"/>
                </a:spcAft>
                <a:buFont typeface="+mj-lt"/>
                <a:buAutoNum type="arabicPeriod"/>
              </a:pPr>
              <a:r>
                <a:rPr lang="en-GB" sz="1000" baseline="0" dirty="0">
                  <a:solidFill>
                    <a:schemeClr val="tx1"/>
                  </a:solidFill>
                </a:rPr>
                <a:t>F</a:t>
              </a:r>
              <a:r>
                <a:rPr lang="en-GB" sz="1000" dirty="0">
                  <a:solidFill>
                    <a:schemeClr val="tx1"/>
                  </a:solidFill>
                </a:rPr>
                <a:t>ind your required image and click ‘Insert’ </a:t>
              </a:r>
            </a:p>
            <a:p>
              <a:pPr marL="171450" indent="-171450">
                <a:spcAft>
                  <a:spcPts val="600"/>
                </a:spcAft>
                <a:buFont typeface="+mj-lt"/>
                <a:buAutoNum type="arabicPeriod"/>
              </a:pPr>
              <a:r>
                <a:rPr lang="en-GB" sz="1000" dirty="0">
                  <a:solidFill>
                    <a:schemeClr val="tx1"/>
                  </a:solidFill>
                </a:rPr>
                <a:t>When cover image inserted, right-click in the grey area directly below this text box and select ‘Reset slide’</a:t>
              </a:r>
            </a:p>
            <a:p>
              <a:pPr marL="0" indent="0">
                <a:spcAft>
                  <a:spcPts val="600"/>
                </a:spcAft>
                <a:buFont typeface="+mj-lt"/>
                <a:buNone/>
              </a:pPr>
              <a:r>
                <a:rPr lang="en-GB" sz="1000" dirty="0">
                  <a:solidFill>
                    <a:schemeClr val="tx1"/>
                  </a:solidFill>
                </a:rPr>
                <a:t>NOTE:</a:t>
              </a:r>
            </a:p>
            <a:p>
              <a:pPr marL="0" indent="0">
                <a:spcAft>
                  <a:spcPts val="600"/>
                </a:spcAft>
                <a:buFont typeface="+mj-lt"/>
                <a:buNone/>
              </a:pPr>
              <a:r>
                <a:rPr lang="en-GB" sz="1000" dirty="0">
                  <a:solidFill>
                    <a:schemeClr val="tx1"/>
                  </a:solidFill>
                </a:rPr>
                <a:t>If an image is already in place and you want to change it:</a:t>
              </a:r>
            </a:p>
            <a:p>
              <a:pPr marL="180975" indent="-180975">
                <a:spcAft>
                  <a:spcPts val="600"/>
                </a:spcAft>
                <a:buFont typeface="+mj-lt"/>
                <a:buAutoNum type="arabicPeriod"/>
              </a:pPr>
              <a:r>
                <a:rPr lang="en-GB" sz="1000" kern="1200" dirty="0">
                  <a:solidFill>
                    <a:schemeClr val="tx1"/>
                  </a:solidFill>
                  <a:latin typeface="+mn-lt"/>
                  <a:ea typeface="+mn-ea"/>
                  <a:cs typeface="+mn-cs"/>
                </a:rPr>
                <a:t>Select the image, and hit your</a:t>
              </a:r>
              <a:r>
                <a:rPr lang="en-GB" sz="1000" kern="1200" baseline="0" dirty="0">
                  <a:solidFill>
                    <a:schemeClr val="tx1"/>
                  </a:solidFill>
                  <a:latin typeface="+mn-lt"/>
                  <a:ea typeface="+mn-ea"/>
                  <a:cs typeface="+mn-cs"/>
                </a:rPr>
                <a:t> delete key</a:t>
              </a:r>
            </a:p>
            <a:p>
              <a:pPr marL="180975" indent="-180975">
                <a:spcAft>
                  <a:spcPts val="600"/>
                </a:spcAft>
                <a:buFont typeface="+mj-lt"/>
                <a:buAutoNum type="arabicPeriod"/>
              </a:pPr>
              <a:r>
                <a:rPr lang="en-GB" sz="1000" kern="1200" baseline="0" dirty="0">
                  <a:solidFill>
                    <a:schemeClr val="tx1"/>
                  </a:solidFill>
                  <a:latin typeface="+mn-lt"/>
                  <a:ea typeface="+mn-ea"/>
                  <a:cs typeface="+mn-cs"/>
                </a:rPr>
                <a:t>Follow steps 1-4 above</a:t>
              </a:r>
              <a:endParaRPr lang="en-GB" sz="1000" kern="1200" dirty="0">
                <a:solidFill>
                  <a:schemeClr val="tx1"/>
                </a:solidFill>
                <a:latin typeface="+mn-lt"/>
                <a:ea typeface="+mn-ea"/>
                <a:cs typeface="+mn-cs"/>
              </a:endParaRPr>
            </a:p>
          </p:txBody>
        </p:sp>
        <p:pic>
          <p:nvPicPr>
            <p:cNvPr id="7" name="Picture 2"/>
            <p:cNvPicPr>
              <a:picLocks noChangeAspect="1" noChangeArrowheads="1"/>
            </p:cNvPicPr>
            <p:nvPr userDrawn="1">
              <p:custDataLst>
                <p:tags r:id="rId2"/>
              </p:custDataLst>
            </p:nvPr>
          </p:nvPicPr>
          <p:blipFill>
            <a:blip r:embed="rId4">
              <a:extLst>
                <a:ext uri="{28A0092B-C50C-407E-A947-70E740481C1C}">
                  <a14:useLocalDpi xmlns:a14="http://schemas.microsoft.com/office/drawing/2010/main" val="0"/>
                </a:ext>
              </a:extLst>
            </a:blip>
            <a:srcRect/>
            <a:stretch>
              <a:fillRect/>
            </a:stretch>
          </p:blipFill>
          <p:spPr bwMode="auto">
            <a:xfrm>
              <a:off x="10253954" y="676295"/>
              <a:ext cx="285750"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4444009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a:t>Click to edit Master title style</a:t>
            </a:r>
            <a:endParaRPr lang="en-NZ"/>
          </a:p>
        </p:txBody>
      </p:sp>
      <p:sp>
        <p:nvSpPr>
          <p:cNvPr id="3" name="Content Placeholder 2"/>
          <p:cNvSpPr>
            <a:spLocks noGrp="1"/>
          </p:cNvSpPr>
          <p:nvPr>
            <p:ph idx="1"/>
          </p:nvPr>
        </p:nvSpPr>
        <p:spPr>
          <a:xfrm>
            <a:off x="3872971" y="273051"/>
            <a:ext cx="5537729" cy="221599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p:cNvSpPr>
            <a:spLocks noGrp="1"/>
          </p:cNvSpPr>
          <p:nvPr>
            <p:ph type="body" sz="half" idx="2"/>
          </p:nvPr>
        </p:nvSpPr>
        <p:spPr>
          <a:xfrm>
            <a:off x="495300" y="1435101"/>
            <a:ext cx="3259006" cy="21544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95300" y="6356351"/>
            <a:ext cx="2311400" cy="365125"/>
          </a:xfrm>
          <a:prstGeom prst="rect">
            <a:avLst/>
          </a:prstGeom>
        </p:spPr>
        <p:txBody>
          <a:bodyPr/>
          <a:lstStyle/>
          <a:p>
            <a:fld id="{987E3122-C5DD-4F53-96D9-250436ADD2D8}" type="datetimeFigureOut">
              <a:rPr lang="en-NZ" smtClean="0">
                <a:solidFill>
                  <a:srgbClr val="58595B"/>
                </a:solidFill>
              </a:rPr>
              <a:pPr/>
              <a:t>30/04/20</a:t>
            </a:fld>
            <a:endParaRPr lang="en-NZ">
              <a:solidFill>
                <a:srgbClr val="58595B"/>
              </a:solidFill>
            </a:endParaRPr>
          </a:p>
        </p:txBody>
      </p:sp>
      <p:sp>
        <p:nvSpPr>
          <p:cNvPr id="6" name="Footer Placeholder 5"/>
          <p:cNvSpPr>
            <a:spLocks noGrp="1"/>
          </p:cNvSpPr>
          <p:nvPr>
            <p:ph type="ftr" sz="quarter" idx="11"/>
          </p:nvPr>
        </p:nvSpPr>
        <p:spPr>
          <a:xfrm>
            <a:off x="3384550" y="6356351"/>
            <a:ext cx="3136900" cy="365125"/>
          </a:xfrm>
          <a:prstGeom prst="rect">
            <a:avLst/>
          </a:prstGeom>
        </p:spPr>
        <p:txBody>
          <a:bodyPr/>
          <a:lstStyle/>
          <a:p>
            <a:endParaRPr lang="en-NZ">
              <a:solidFill>
                <a:srgbClr val="58595B"/>
              </a:solidFill>
            </a:endParaRPr>
          </a:p>
        </p:txBody>
      </p:sp>
      <p:sp>
        <p:nvSpPr>
          <p:cNvPr id="7" name="Slide Number Placeholder 6"/>
          <p:cNvSpPr>
            <a:spLocks noGrp="1"/>
          </p:cNvSpPr>
          <p:nvPr>
            <p:ph type="sldNum" sz="quarter" idx="12"/>
          </p:nvPr>
        </p:nvSpPr>
        <p:spPr>
          <a:xfrm>
            <a:off x="7099300" y="6356351"/>
            <a:ext cx="2311400" cy="365125"/>
          </a:xfrm>
          <a:prstGeom prst="rect">
            <a:avLst/>
          </a:prstGeom>
        </p:spPr>
        <p:txBody>
          <a:bodyPr/>
          <a:lstStyle/>
          <a:p>
            <a:fld id="{F77036AA-DA58-44AA-B06D-CBFA202B2F9E}" type="slidenum">
              <a:rPr lang="en-NZ" smtClean="0">
                <a:solidFill>
                  <a:srgbClr val="58595B"/>
                </a:solidFill>
              </a:rPr>
              <a:pPr/>
              <a:t>‹#›</a:t>
            </a:fld>
            <a:endParaRPr lang="en-NZ">
              <a:solidFill>
                <a:srgbClr val="58595B"/>
              </a:solidFill>
            </a:endParaRPr>
          </a:p>
        </p:txBody>
      </p:sp>
    </p:spTree>
    <p:extLst>
      <p:ext uri="{BB962C8B-B14F-4D97-AF65-F5344CB8AC3E}">
        <p14:creationId xmlns:p14="http://schemas.microsoft.com/office/powerpoint/2010/main" val="336555947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sz="half" idx="1"/>
          </p:nvPr>
        </p:nvSpPr>
        <p:spPr>
          <a:xfrm>
            <a:off x="495300" y="1600201"/>
            <a:ext cx="4375150" cy="240065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5035550" y="1600201"/>
            <a:ext cx="4375150" cy="240065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Date Placeholder 4"/>
          <p:cNvSpPr>
            <a:spLocks noGrp="1"/>
          </p:cNvSpPr>
          <p:nvPr>
            <p:ph type="dt" sz="half" idx="10"/>
          </p:nvPr>
        </p:nvSpPr>
        <p:spPr>
          <a:xfrm>
            <a:off x="495300" y="6356351"/>
            <a:ext cx="2311400" cy="365125"/>
          </a:xfrm>
          <a:prstGeom prst="rect">
            <a:avLst/>
          </a:prstGeom>
        </p:spPr>
        <p:txBody>
          <a:bodyPr/>
          <a:lstStyle/>
          <a:p>
            <a:fld id="{987E3122-C5DD-4F53-96D9-250436ADD2D8}" type="datetimeFigureOut">
              <a:rPr lang="en-NZ" smtClean="0">
                <a:solidFill>
                  <a:srgbClr val="58595B"/>
                </a:solidFill>
              </a:rPr>
              <a:pPr/>
              <a:t>30/04/20</a:t>
            </a:fld>
            <a:endParaRPr lang="en-NZ">
              <a:solidFill>
                <a:srgbClr val="58595B"/>
              </a:solidFill>
            </a:endParaRPr>
          </a:p>
        </p:txBody>
      </p:sp>
      <p:sp>
        <p:nvSpPr>
          <p:cNvPr id="6" name="Footer Placeholder 5"/>
          <p:cNvSpPr>
            <a:spLocks noGrp="1"/>
          </p:cNvSpPr>
          <p:nvPr>
            <p:ph type="ftr" sz="quarter" idx="11"/>
          </p:nvPr>
        </p:nvSpPr>
        <p:spPr>
          <a:xfrm>
            <a:off x="3384550" y="6356351"/>
            <a:ext cx="3136900" cy="365125"/>
          </a:xfrm>
          <a:prstGeom prst="rect">
            <a:avLst/>
          </a:prstGeom>
        </p:spPr>
        <p:txBody>
          <a:bodyPr/>
          <a:lstStyle/>
          <a:p>
            <a:endParaRPr lang="en-NZ">
              <a:solidFill>
                <a:srgbClr val="58595B"/>
              </a:solidFill>
            </a:endParaRPr>
          </a:p>
        </p:txBody>
      </p:sp>
      <p:sp>
        <p:nvSpPr>
          <p:cNvPr id="7" name="Slide Number Placeholder 6"/>
          <p:cNvSpPr>
            <a:spLocks noGrp="1"/>
          </p:cNvSpPr>
          <p:nvPr>
            <p:ph type="sldNum" sz="quarter" idx="12"/>
          </p:nvPr>
        </p:nvSpPr>
        <p:spPr>
          <a:xfrm>
            <a:off x="7099300" y="6356351"/>
            <a:ext cx="2311400" cy="365125"/>
          </a:xfrm>
          <a:prstGeom prst="rect">
            <a:avLst/>
          </a:prstGeom>
        </p:spPr>
        <p:txBody>
          <a:bodyPr/>
          <a:lstStyle/>
          <a:p>
            <a:fld id="{F77036AA-DA58-44AA-B06D-CBFA202B2F9E}" type="slidenum">
              <a:rPr lang="en-NZ" smtClean="0">
                <a:solidFill>
                  <a:srgbClr val="58595B"/>
                </a:solidFill>
              </a:rPr>
              <a:pPr/>
              <a:t>‹#›</a:t>
            </a:fld>
            <a:endParaRPr lang="en-NZ">
              <a:solidFill>
                <a:srgbClr val="58595B"/>
              </a:solidFill>
            </a:endParaRPr>
          </a:p>
        </p:txBody>
      </p:sp>
    </p:spTree>
    <p:extLst>
      <p:ext uri="{BB962C8B-B14F-4D97-AF65-F5344CB8AC3E}">
        <p14:creationId xmlns:p14="http://schemas.microsoft.com/office/powerpoint/2010/main" val="406267245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Bullets">
    <p:spTree>
      <p:nvGrpSpPr>
        <p:cNvPr id="1" name=""/>
        <p:cNvGrpSpPr/>
        <p:nvPr/>
      </p:nvGrpSpPr>
      <p:grpSpPr>
        <a:xfrm>
          <a:off x="0" y="0"/>
          <a:ext cx="0" cy="0"/>
          <a:chOff x="0" y="0"/>
          <a:chExt cx="0" cy="0"/>
        </a:xfrm>
      </p:grpSpPr>
      <p:sp>
        <p:nvSpPr>
          <p:cNvPr id="3" name="Title 5">
            <a:extLst>
              <a:ext uri="{FF2B5EF4-FFF2-40B4-BE49-F238E27FC236}">
                <a16:creationId xmlns:a16="http://schemas.microsoft.com/office/drawing/2014/main" id="{2681BA80-C412-49D0-8E8B-DD36F8341E65}"/>
              </a:ext>
            </a:extLst>
          </p:cNvPr>
          <p:cNvSpPr>
            <a:spLocks noGrp="1"/>
          </p:cNvSpPr>
          <p:nvPr>
            <p:ph type="title"/>
          </p:nvPr>
        </p:nvSpPr>
        <p:spPr>
          <a:xfrm>
            <a:off x="825501" y="520647"/>
            <a:ext cx="8239126" cy="370559"/>
          </a:xfrm>
          <a:prstGeom prst="rect">
            <a:avLst/>
          </a:prstGeom>
        </p:spPr>
        <p:txBody>
          <a:bodyPr/>
          <a:lstStyle>
            <a:lvl1pPr>
              <a:defRPr sz="2708" b="1">
                <a:solidFill>
                  <a:schemeClr val="bg1"/>
                </a:solidFill>
                <a:latin typeface="+mn-lt"/>
              </a:defRPr>
            </a:lvl1pPr>
          </a:lstStyle>
          <a:p>
            <a:r>
              <a:rPr lang="en-US" dirty="0"/>
              <a:t>Click to edit Master title style</a:t>
            </a:r>
            <a:endParaRPr lang="en-GB" dirty="0"/>
          </a:p>
        </p:txBody>
      </p:sp>
      <p:sp>
        <p:nvSpPr>
          <p:cNvPr id="4" name="Text Placeholder 10">
            <a:extLst>
              <a:ext uri="{FF2B5EF4-FFF2-40B4-BE49-F238E27FC236}">
                <a16:creationId xmlns:a16="http://schemas.microsoft.com/office/drawing/2014/main" id="{43B6855A-944B-4AB2-9CAA-76B7FA2DFA4C}"/>
              </a:ext>
            </a:extLst>
          </p:cNvPr>
          <p:cNvSpPr>
            <a:spLocks noGrp="1"/>
          </p:cNvSpPr>
          <p:nvPr>
            <p:ph type="body" sz="quarter" idx="16"/>
          </p:nvPr>
        </p:nvSpPr>
        <p:spPr>
          <a:xfrm>
            <a:off x="825502" y="1436691"/>
            <a:ext cx="8239126" cy="1741374"/>
          </a:xfrm>
          <a:prstGeom prst="rect">
            <a:avLst/>
          </a:prstGeom>
        </p:spPr>
        <p:txBody>
          <a:bodyPr>
            <a:spAutoFit/>
          </a:bodyPr>
          <a:lstStyle>
            <a:lvl1pPr>
              <a:defRPr sz="2167">
                <a:solidFill>
                  <a:schemeClr val="bg1"/>
                </a:solidFill>
                <a:latin typeface="+mn-lt"/>
              </a:defRPr>
            </a:lvl1pPr>
            <a:lvl2pPr>
              <a:defRPr sz="1950">
                <a:solidFill>
                  <a:schemeClr val="bg1"/>
                </a:solidFill>
              </a:defRPr>
            </a:lvl2pPr>
            <a:lvl3pPr>
              <a:defRPr sz="1733">
                <a:solidFill>
                  <a:schemeClr val="bg1"/>
                </a:solidFill>
              </a:defRPr>
            </a:lvl3pPr>
            <a:lvl4pPr>
              <a:defRPr sz="1733">
                <a:solidFill>
                  <a:schemeClr val="bg1"/>
                </a:solidFill>
              </a:defRPr>
            </a:lvl4pPr>
            <a:lvl5pPr>
              <a:defRPr sz="1733">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67840205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81038" y="6356352"/>
            <a:ext cx="2228850" cy="365125"/>
          </a:xfrm>
          <a:prstGeom prst="rect">
            <a:avLst/>
          </a:prstGeom>
        </p:spPr>
        <p:txBody>
          <a:bodyPr/>
          <a:lstStyle/>
          <a:p>
            <a:fld id="{4F2EA8C8-D4D0-47AF-A545-0169D2FD6A32}" type="datetimeFigureOut">
              <a:rPr lang="en-US" smtClean="0">
                <a:solidFill>
                  <a:srgbClr val="58595B"/>
                </a:solidFill>
              </a:rPr>
              <a:pPr/>
              <a:t>4/30/20</a:t>
            </a:fld>
            <a:endParaRPr lang="en-US">
              <a:solidFill>
                <a:srgbClr val="58595B"/>
              </a:solidFill>
            </a:endParaRPr>
          </a:p>
        </p:txBody>
      </p:sp>
      <p:sp>
        <p:nvSpPr>
          <p:cNvPr id="3" name="Footer Placeholder 2"/>
          <p:cNvSpPr>
            <a:spLocks noGrp="1"/>
          </p:cNvSpPr>
          <p:nvPr>
            <p:ph type="ftr" sz="quarter" idx="11"/>
          </p:nvPr>
        </p:nvSpPr>
        <p:spPr>
          <a:xfrm>
            <a:off x="3281363" y="6356352"/>
            <a:ext cx="3343275" cy="365125"/>
          </a:xfrm>
          <a:prstGeom prst="rect">
            <a:avLst/>
          </a:prstGeom>
        </p:spPr>
        <p:txBody>
          <a:bodyPr/>
          <a:lstStyle/>
          <a:p>
            <a:endParaRPr lang="en-US">
              <a:solidFill>
                <a:srgbClr val="58595B"/>
              </a:solidFill>
            </a:endParaRPr>
          </a:p>
        </p:txBody>
      </p:sp>
      <p:sp>
        <p:nvSpPr>
          <p:cNvPr id="4" name="Slide Number Placeholder 3"/>
          <p:cNvSpPr>
            <a:spLocks noGrp="1"/>
          </p:cNvSpPr>
          <p:nvPr>
            <p:ph type="sldNum" sz="quarter" idx="12"/>
          </p:nvPr>
        </p:nvSpPr>
        <p:spPr>
          <a:xfrm>
            <a:off x="6996113" y="6356352"/>
            <a:ext cx="2228850" cy="365125"/>
          </a:xfrm>
          <a:prstGeom prst="rect">
            <a:avLst/>
          </a:prstGeom>
        </p:spPr>
        <p:txBody>
          <a:bodyPr/>
          <a:lstStyle/>
          <a:p>
            <a:fld id="{EE476386-68E7-4390-91DD-FA1E4630A9CE}" type="slidenum">
              <a:rPr lang="en-US" smtClean="0">
                <a:solidFill>
                  <a:srgbClr val="58595B"/>
                </a:solidFill>
              </a:rPr>
              <a:pPr/>
              <a:t>‹#›</a:t>
            </a:fld>
            <a:endParaRPr lang="en-US">
              <a:solidFill>
                <a:srgbClr val="58595B"/>
              </a:solidFill>
            </a:endParaRPr>
          </a:p>
        </p:txBody>
      </p:sp>
    </p:spTree>
    <p:extLst>
      <p:ext uri="{BB962C8B-B14F-4D97-AF65-F5344CB8AC3E}">
        <p14:creationId xmlns:p14="http://schemas.microsoft.com/office/powerpoint/2010/main" val="402244656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Cover Page_Image 2 (blue-scale)">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l="5507" r="489" b="7293"/>
          <a:stretch/>
        </p:blipFill>
        <p:spPr>
          <a:xfrm>
            <a:off x="1" y="-3362"/>
            <a:ext cx="9904800" cy="6855319"/>
          </a:xfrm>
          <a:prstGeom prst="rect">
            <a:avLst/>
          </a:prstGeom>
        </p:spPr>
      </p:pic>
      <p:grpSp>
        <p:nvGrpSpPr>
          <p:cNvPr id="23" name="Group 22"/>
          <p:cNvGrpSpPr/>
          <p:nvPr userDrawn="1"/>
        </p:nvGrpSpPr>
        <p:grpSpPr>
          <a:xfrm>
            <a:off x="4923991" y="-3361"/>
            <a:ext cx="4490137" cy="3258955"/>
            <a:chOff x="4891355" y="-10176"/>
            <a:chExt cx="4490137" cy="3258955"/>
          </a:xfrm>
        </p:grpSpPr>
        <p:sp>
          <p:nvSpPr>
            <p:cNvPr id="24" name="Freeform 12"/>
            <p:cNvSpPr>
              <a:spLocks/>
            </p:cNvSpPr>
            <p:nvPr/>
          </p:nvSpPr>
          <p:spPr bwMode="auto">
            <a:xfrm>
              <a:off x="6390050" y="1666042"/>
              <a:ext cx="2991442" cy="1582737"/>
            </a:xfrm>
            <a:custGeom>
              <a:avLst/>
              <a:gdLst>
                <a:gd name="T0" fmla="*/ 924 w 924"/>
                <a:gd name="T1" fmla="*/ 370 h 489"/>
                <a:gd name="T2" fmla="*/ 924 w 924"/>
                <a:gd name="T3" fmla="*/ 0 h 489"/>
                <a:gd name="T4" fmla="*/ 0 w 924"/>
                <a:gd name="T5" fmla="*/ 264 h 489"/>
                <a:gd name="T6" fmla="*/ 766 w 924"/>
                <a:gd name="T7" fmla="*/ 482 h 489"/>
                <a:gd name="T8" fmla="*/ 805 w 924"/>
                <a:gd name="T9" fmla="*/ 489 h 489"/>
                <a:gd name="T10" fmla="*/ 924 w 924"/>
                <a:gd name="T11" fmla="*/ 370 h 489"/>
              </a:gdLst>
              <a:ahLst/>
              <a:cxnLst>
                <a:cxn ang="0">
                  <a:pos x="T0" y="T1"/>
                </a:cxn>
                <a:cxn ang="0">
                  <a:pos x="T2" y="T3"/>
                </a:cxn>
                <a:cxn ang="0">
                  <a:pos x="T4" y="T5"/>
                </a:cxn>
                <a:cxn ang="0">
                  <a:pos x="T6" y="T7"/>
                </a:cxn>
                <a:cxn ang="0">
                  <a:pos x="T8" y="T9"/>
                </a:cxn>
                <a:cxn ang="0">
                  <a:pos x="T10" y="T11"/>
                </a:cxn>
              </a:cxnLst>
              <a:rect l="0" t="0" r="r" b="b"/>
              <a:pathLst>
                <a:path w="924" h="489">
                  <a:moveTo>
                    <a:pt x="924" y="370"/>
                  </a:moveTo>
                  <a:cubicBezTo>
                    <a:pt x="924" y="0"/>
                    <a:pt x="924" y="0"/>
                    <a:pt x="924" y="0"/>
                  </a:cubicBezTo>
                  <a:cubicBezTo>
                    <a:pt x="0" y="264"/>
                    <a:pt x="0" y="264"/>
                    <a:pt x="0" y="264"/>
                  </a:cubicBezTo>
                  <a:cubicBezTo>
                    <a:pt x="766" y="482"/>
                    <a:pt x="766" y="482"/>
                    <a:pt x="766" y="482"/>
                  </a:cubicBezTo>
                  <a:cubicBezTo>
                    <a:pt x="778" y="486"/>
                    <a:pt x="791" y="489"/>
                    <a:pt x="805" y="489"/>
                  </a:cubicBezTo>
                  <a:cubicBezTo>
                    <a:pt x="871" y="489"/>
                    <a:pt x="924" y="436"/>
                    <a:pt x="924" y="370"/>
                  </a:cubicBezTo>
                </a:path>
              </a:pathLst>
            </a:custGeom>
            <a:solidFill>
              <a:srgbClr val="3D9B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sp>
          <p:nvSpPr>
            <p:cNvPr id="25" name="Freeform 24"/>
            <p:cNvSpPr>
              <a:spLocks/>
            </p:cNvSpPr>
            <p:nvPr userDrawn="1"/>
          </p:nvSpPr>
          <p:spPr bwMode="auto">
            <a:xfrm>
              <a:off x="4891355" y="-10176"/>
              <a:ext cx="4490137" cy="2845749"/>
            </a:xfrm>
            <a:custGeom>
              <a:avLst/>
              <a:gdLst>
                <a:gd name="T0" fmla="*/ 0 w 1429"/>
                <a:gd name="T1" fmla="*/ 0 h 906"/>
                <a:gd name="T2" fmla="*/ 1429 w 1429"/>
                <a:gd name="T3" fmla="*/ 0 h 906"/>
                <a:gd name="T4" fmla="*/ 1429 w 1429"/>
                <a:gd name="T5" fmla="*/ 537 h 906"/>
                <a:gd name="T6" fmla="*/ 152 w 1429"/>
                <a:gd name="T7" fmla="*/ 901 h 906"/>
                <a:gd name="T8" fmla="*/ 119 w 1429"/>
                <a:gd name="T9" fmla="*/ 906 h 906"/>
                <a:gd name="T10" fmla="*/ 0 w 1429"/>
                <a:gd name="T11" fmla="*/ 787 h 906"/>
                <a:gd name="T12" fmla="*/ 0 w 1429"/>
                <a:gd name="T13" fmla="*/ 0 h 906"/>
              </a:gdLst>
              <a:ahLst/>
              <a:cxnLst>
                <a:cxn ang="0">
                  <a:pos x="T0" y="T1"/>
                </a:cxn>
                <a:cxn ang="0">
                  <a:pos x="T2" y="T3"/>
                </a:cxn>
                <a:cxn ang="0">
                  <a:pos x="T4" y="T5"/>
                </a:cxn>
                <a:cxn ang="0">
                  <a:pos x="T6" y="T7"/>
                </a:cxn>
                <a:cxn ang="0">
                  <a:pos x="T8" y="T9"/>
                </a:cxn>
                <a:cxn ang="0">
                  <a:pos x="T10" y="T11"/>
                </a:cxn>
                <a:cxn ang="0">
                  <a:pos x="T12" y="T13"/>
                </a:cxn>
              </a:cxnLst>
              <a:rect l="0" t="0" r="r" b="b"/>
              <a:pathLst>
                <a:path w="1429" h="906">
                  <a:moveTo>
                    <a:pt x="0" y="0"/>
                  </a:moveTo>
                  <a:cubicBezTo>
                    <a:pt x="1429" y="0"/>
                    <a:pt x="1429" y="0"/>
                    <a:pt x="1429" y="0"/>
                  </a:cubicBezTo>
                  <a:cubicBezTo>
                    <a:pt x="1429" y="537"/>
                    <a:pt x="1429" y="537"/>
                    <a:pt x="1429" y="537"/>
                  </a:cubicBezTo>
                  <a:cubicBezTo>
                    <a:pt x="152" y="901"/>
                    <a:pt x="152" y="901"/>
                    <a:pt x="152" y="901"/>
                  </a:cubicBezTo>
                  <a:cubicBezTo>
                    <a:pt x="141" y="904"/>
                    <a:pt x="130" y="906"/>
                    <a:pt x="119" y="906"/>
                  </a:cubicBezTo>
                  <a:cubicBezTo>
                    <a:pt x="53" y="906"/>
                    <a:pt x="0" y="853"/>
                    <a:pt x="0" y="787"/>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grpSp>
      <p:sp>
        <p:nvSpPr>
          <p:cNvPr id="29" name="Freeform 17"/>
          <p:cNvSpPr>
            <a:spLocks/>
          </p:cNvSpPr>
          <p:nvPr userDrawn="1"/>
        </p:nvSpPr>
        <p:spPr bwMode="auto">
          <a:xfrm>
            <a:off x="1200" y="3483"/>
            <a:ext cx="9903600" cy="6858000"/>
          </a:xfrm>
          <a:custGeom>
            <a:avLst/>
            <a:gdLst>
              <a:gd name="T0" fmla="*/ 366 w 3119"/>
              <a:gd name="T1" fmla="*/ 2002 h 2160"/>
              <a:gd name="T2" fmla="*/ 170 w 3119"/>
              <a:gd name="T3" fmla="*/ 1824 h 2160"/>
              <a:gd name="T4" fmla="*/ 169 w 3119"/>
              <a:gd name="T5" fmla="*/ 1808 h 2160"/>
              <a:gd name="T6" fmla="*/ 169 w 3119"/>
              <a:gd name="T7" fmla="*/ 0 h 2160"/>
              <a:gd name="T8" fmla="*/ 0 w 3119"/>
              <a:gd name="T9" fmla="*/ 0 h 2160"/>
              <a:gd name="T10" fmla="*/ 0 w 3119"/>
              <a:gd name="T11" fmla="*/ 2160 h 2160"/>
              <a:gd name="T12" fmla="*/ 3119 w 3119"/>
              <a:gd name="T13" fmla="*/ 2160 h 2160"/>
              <a:gd name="T14" fmla="*/ 3119 w 3119"/>
              <a:gd name="T15" fmla="*/ 1225 h 2160"/>
              <a:gd name="T16" fmla="*/ 415 w 3119"/>
              <a:gd name="T17" fmla="*/ 1995 h 2160"/>
              <a:gd name="T18" fmla="*/ 366 w 3119"/>
              <a:gd name="T19" fmla="*/ 2002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19" h="2160">
                <a:moveTo>
                  <a:pt x="366" y="2002"/>
                </a:moveTo>
                <a:cubicBezTo>
                  <a:pt x="263" y="2002"/>
                  <a:pt x="179" y="1924"/>
                  <a:pt x="170" y="1824"/>
                </a:cubicBezTo>
                <a:cubicBezTo>
                  <a:pt x="169" y="1820"/>
                  <a:pt x="169" y="1814"/>
                  <a:pt x="169" y="1808"/>
                </a:cubicBezTo>
                <a:cubicBezTo>
                  <a:pt x="169" y="0"/>
                  <a:pt x="169" y="0"/>
                  <a:pt x="169" y="0"/>
                </a:cubicBezTo>
                <a:cubicBezTo>
                  <a:pt x="0" y="0"/>
                  <a:pt x="0" y="0"/>
                  <a:pt x="0" y="0"/>
                </a:cubicBezTo>
                <a:cubicBezTo>
                  <a:pt x="0" y="2160"/>
                  <a:pt x="0" y="2160"/>
                  <a:pt x="0" y="2160"/>
                </a:cubicBezTo>
                <a:cubicBezTo>
                  <a:pt x="3119" y="2160"/>
                  <a:pt x="3119" y="2160"/>
                  <a:pt x="3119" y="2160"/>
                </a:cubicBezTo>
                <a:cubicBezTo>
                  <a:pt x="3119" y="1225"/>
                  <a:pt x="3119" y="1225"/>
                  <a:pt x="3119" y="1225"/>
                </a:cubicBezTo>
                <a:cubicBezTo>
                  <a:pt x="3119" y="1225"/>
                  <a:pt x="416" y="1995"/>
                  <a:pt x="415" y="1995"/>
                </a:cubicBezTo>
                <a:cubicBezTo>
                  <a:pt x="399" y="1999"/>
                  <a:pt x="383" y="2002"/>
                  <a:pt x="366" y="200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pic>
        <p:nvPicPr>
          <p:cNvPr id="17" name="Picture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11432" y="6057901"/>
            <a:ext cx="3170060" cy="306000"/>
          </a:xfrm>
          <a:prstGeom prst="rect">
            <a:avLst/>
          </a:prstGeom>
        </p:spPr>
      </p:pic>
      <p:sp>
        <p:nvSpPr>
          <p:cNvPr id="14" name="Rectangle 13"/>
          <p:cNvSpPr/>
          <p:nvPr userDrawn="1"/>
        </p:nvSpPr>
        <p:spPr bwMode="auto">
          <a:xfrm>
            <a:off x="10137576" y="2"/>
            <a:ext cx="2359223" cy="2842386"/>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r>
              <a:rPr lang="en-US" sz="1100" b="1" dirty="0">
                <a:solidFill>
                  <a:srgbClr val="486A7E"/>
                </a:solidFill>
              </a:rPr>
              <a:t>Updating image</a:t>
            </a:r>
          </a:p>
          <a:p>
            <a:r>
              <a:rPr lang="en-US" sz="1100" dirty="0">
                <a:solidFill>
                  <a:srgbClr val="486A7E"/>
                </a:solidFill>
              </a:rPr>
              <a:t>To update the background image:</a:t>
            </a:r>
          </a:p>
          <a:p>
            <a:pPr marL="177800" indent="-177800">
              <a:buFont typeface="Arial" panose="020B0604020202020204" pitchFamily="34" charset="0"/>
              <a:buChar char="•"/>
            </a:pPr>
            <a:r>
              <a:rPr lang="en-US" sz="1100" dirty="0">
                <a:solidFill>
                  <a:srgbClr val="486A7E"/>
                </a:solidFill>
              </a:rPr>
              <a:t>Go to ‘View’</a:t>
            </a:r>
          </a:p>
          <a:p>
            <a:pPr marL="177800" indent="-177800">
              <a:buFont typeface="Arial" panose="020B0604020202020204" pitchFamily="34" charset="0"/>
              <a:buChar char="•"/>
            </a:pPr>
            <a:r>
              <a:rPr lang="en-US" sz="1100" dirty="0">
                <a:solidFill>
                  <a:srgbClr val="486A7E"/>
                </a:solidFill>
              </a:rPr>
              <a:t>Select ‘Slide Master’</a:t>
            </a:r>
          </a:p>
          <a:p>
            <a:pPr marL="177800" indent="-177800">
              <a:buFont typeface="Arial" panose="020B0604020202020204" pitchFamily="34" charset="0"/>
              <a:buChar char="•"/>
            </a:pPr>
            <a:r>
              <a:rPr lang="en-US" sz="1100" dirty="0">
                <a:solidFill>
                  <a:srgbClr val="486A7E"/>
                </a:solidFill>
              </a:rPr>
              <a:t>Select the page with the image</a:t>
            </a:r>
          </a:p>
          <a:p>
            <a:pPr marL="177800" indent="-177800">
              <a:buFont typeface="Arial" panose="020B0604020202020204" pitchFamily="34" charset="0"/>
              <a:buChar char="•"/>
            </a:pPr>
            <a:r>
              <a:rPr lang="en-US" sz="1100" dirty="0">
                <a:solidFill>
                  <a:srgbClr val="486A7E"/>
                </a:solidFill>
              </a:rPr>
              <a:t>Right click on the image and select ‘Change picture’</a:t>
            </a:r>
          </a:p>
          <a:p>
            <a:pPr marL="177800" indent="-177800">
              <a:buFont typeface="Arial" panose="020B0604020202020204" pitchFamily="34" charset="0"/>
              <a:buChar char="•"/>
            </a:pPr>
            <a:r>
              <a:rPr lang="en-US" sz="1100" dirty="0">
                <a:solidFill>
                  <a:srgbClr val="486A7E"/>
                </a:solidFill>
              </a:rPr>
              <a:t>Navigate to the location with the new image</a:t>
            </a:r>
          </a:p>
          <a:p>
            <a:pPr marL="177800" indent="-177800">
              <a:buFont typeface="Arial" panose="020B0604020202020204" pitchFamily="34" charset="0"/>
              <a:buChar char="•"/>
            </a:pPr>
            <a:r>
              <a:rPr lang="en-US" sz="1100" dirty="0">
                <a:solidFill>
                  <a:srgbClr val="486A7E"/>
                </a:solidFill>
              </a:rPr>
              <a:t>Select ‘insert’</a:t>
            </a:r>
          </a:p>
          <a:p>
            <a:pPr marL="177800" indent="-177800">
              <a:buFont typeface="Arial" panose="020B0604020202020204" pitchFamily="34" charset="0"/>
              <a:buChar char="•"/>
            </a:pPr>
            <a:endParaRPr lang="en-US" sz="1100" dirty="0">
              <a:solidFill>
                <a:srgbClr val="486A7E"/>
              </a:solidFill>
            </a:endParaRPr>
          </a:p>
          <a:p>
            <a:r>
              <a:rPr lang="en-US" sz="1100" dirty="0">
                <a:solidFill>
                  <a:srgbClr val="486A7E"/>
                </a:solidFill>
              </a:rPr>
              <a:t>Please note the new image needs to be at least 19cm x 27.5cm to fit the area. If the image does not fit you will need to manually manipulate the image to fit</a:t>
            </a:r>
          </a:p>
        </p:txBody>
      </p:sp>
      <p:sp>
        <p:nvSpPr>
          <p:cNvPr id="13" name="Title 1"/>
          <p:cNvSpPr>
            <a:spLocks noGrp="1"/>
          </p:cNvSpPr>
          <p:nvPr>
            <p:ph type="title"/>
          </p:nvPr>
        </p:nvSpPr>
        <p:spPr>
          <a:xfrm>
            <a:off x="5167253" y="507606"/>
            <a:ext cx="4003613" cy="649049"/>
          </a:xfrm>
        </p:spPr>
        <p:txBody>
          <a:bodyPr/>
          <a:lstStyle>
            <a:lvl1pPr>
              <a:defRPr sz="2300" b="1">
                <a:solidFill>
                  <a:srgbClr val="486A7E"/>
                </a:solidFill>
              </a:defRPr>
            </a:lvl1pPr>
          </a:lstStyle>
          <a:p>
            <a:r>
              <a:rPr lang="en-US"/>
              <a:t>Click to edit Master title style</a:t>
            </a:r>
            <a:endParaRPr lang="en-GB" dirty="0"/>
          </a:p>
        </p:txBody>
      </p:sp>
      <p:sp>
        <p:nvSpPr>
          <p:cNvPr id="15" name="Text Placeholder 3"/>
          <p:cNvSpPr>
            <a:spLocks noGrp="1"/>
          </p:cNvSpPr>
          <p:nvPr>
            <p:ph type="body" sz="quarter" idx="12"/>
          </p:nvPr>
        </p:nvSpPr>
        <p:spPr>
          <a:xfrm>
            <a:off x="5167222" y="1274763"/>
            <a:ext cx="4003675" cy="630942"/>
          </a:xfrm>
        </p:spPr>
        <p:txBody>
          <a:bodyPr/>
          <a:lstStyle>
            <a:lvl1pPr>
              <a:defRPr sz="2000" b="0">
                <a:solidFill>
                  <a:schemeClr val="accent4"/>
                </a:solidFill>
                <a:latin typeface="+mj-lt"/>
              </a:defRPr>
            </a:lvl1pPr>
            <a:lvl2pPr>
              <a:defRPr sz="1600">
                <a:solidFill>
                  <a:schemeClr val="accent4"/>
                </a:solidFill>
                <a:latin typeface="+mj-lt"/>
              </a:defRPr>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748026342"/>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tatement/quotes">
    <p:bg>
      <p:bgPr>
        <a:solidFill>
          <a:schemeClr val="bg1"/>
        </a:solidFill>
        <a:effectLst/>
      </p:bgPr>
    </p:bg>
    <p:spTree>
      <p:nvGrpSpPr>
        <p:cNvPr id="1" name=""/>
        <p:cNvGrpSpPr/>
        <p:nvPr/>
      </p:nvGrpSpPr>
      <p:grpSpPr>
        <a:xfrm>
          <a:off x="0" y="0"/>
          <a:ext cx="0" cy="0"/>
          <a:chOff x="0" y="0"/>
          <a:chExt cx="0" cy="0"/>
        </a:xfrm>
      </p:grpSpPr>
      <p:sp>
        <p:nvSpPr>
          <p:cNvPr id="15"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20"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21" name="Text Placeholder 10"/>
          <p:cNvSpPr>
            <a:spLocks noGrp="1"/>
          </p:cNvSpPr>
          <p:nvPr>
            <p:ph type="body" sz="quarter" idx="16"/>
          </p:nvPr>
        </p:nvSpPr>
        <p:spPr>
          <a:xfrm>
            <a:off x="825500" y="1436688"/>
            <a:ext cx="8239126"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itle 5"/>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141527119"/>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Section divider 1">
    <p:bg>
      <p:bgPr>
        <a:solidFill>
          <a:schemeClr val="bg1"/>
        </a:solidFill>
        <a:effectLst/>
      </p:bgPr>
    </p:bg>
    <p:spTree>
      <p:nvGrpSpPr>
        <p:cNvPr id="1" name=""/>
        <p:cNvGrpSpPr/>
        <p:nvPr/>
      </p:nvGrpSpPr>
      <p:grpSpPr>
        <a:xfrm>
          <a:off x="0" y="0"/>
          <a:ext cx="0" cy="0"/>
          <a:chOff x="0" y="0"/>
          <a:chExt cx="0" cy="0"/>
        </a:xfrm>
      </p:grpSpPr>
      <p:sp>
        <p:nvSpPr>
          <p:cNvPr id="9"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a:t>#.#</a:t>
            </a:r>
            <a:endParaRPr lang="en-US" dirty="0"/>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5" name="Title 4"/>
          <p:cNvSpPr>
            <a:spLocks noGrp="1"/>
          </p:cNvSpPr>
          <p:nvPr>
            <p:ph type="title"/>
          </p:nvPr>
        </p:nvSpPr>
        <p:spPr/>
        <p:txBody>
          <a:bodyPr/>
          <a:lstStyle/>
          <a:p>
            <a:r>
              <a:rPr lang="en-US"/>
              <a:t>Click to edit Master title style</a:t>
            </a:r>
            <a:endParaRPr lang="en-GB"/>
          </a:p>
        </p:txBody>
      </p:sp>
      <p:sp>
        <p:nvSpPr>
          <p:cNvPr id="7" name="Rectangle 6"/>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 Nature, September 2018</a:t>
            </a:r>
          </a:p>
        </p:txBody>
      </p:sp>
    </p:spTree>
    <p:extLst>
      <p:ext uri="{BB962C8B-B14F-4D97-AF65-F5344CB8AC3E}">
        <p14:creationId xmlns:p14="http://schemas.microsoft.com/office/powerpoint/2010/main" val="2009478261"/>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Section divider 2">
    <p:bg>
      <p:bgPr>
        <a:solidFill>
          <a:schemeClr val="bg1"/>
        </a:solidFill>
        <a:effectLst/>
      </p:bgPr>
    </p:bg>
    <p:spTree>
      <p:nvGrpSpPr>
        <p:cNvPr id="1" name=""/>
        <p:cNvGrpSpPr/>
        <p:nvPr/>
      </p:nvGrpSpPr>
      <p:grpSpPr>
        <a:xfrm>
          <a:off x="0" y="0"/>
          <a:ext cx="0" cy="0"/>
          <a:chOff x="0" y="0"/>
          <a:chExt cx="0" cy="0"/>
        </a:xfrm>
      </p:grpSpPr>
      <p:sp>
        <p:nvSpPr>
          <p:cNvPr id="18" name="Freeform 5"/>
          <p:cNvSpPr>
            <a:spLocks/>
          </p:cNvSpPr>
          <p:nvPr userDrawn="1"/>
        </p:nvSpPr>
        <p:spPr bwMode="auto">
          <a:xfrm>
            <a:off x="546100" y="-9526"/>
            <a:ext cx="9359900" cy="5969046"/>
          </a:xfrm>
          <a:custGeom>
            <a:avLst/>
            <a:gdLst>
              <a:gd name="T0" fmla="*/ 0 w 2952"/>
              <a:gd name="T1" fmla="*/ 0 h 1880"/>
              <a:gd name="T2" fmla="*/ 0 w 2952"/>
              <a:gd name="T3" fmla="*/ 1676 h 1880"/>
              <a:gd name="T4" fmla="*/ 63 w 2952"/>
              <a:gd name="T5" fmla="*/ 1824 h 1880"/>
              <a:gd name="T6" fmla="*/ 169 w 2952"/>
              <a:gd name="T7" fmla="*/ 1875 h 1880"/>
              <a:gd name="T8" fmla="*/ 244 w 2952"/>
              <a:gd name="T9" fmla="*/ 1870 h 1880"/>
              <a:gd name="T10" fmla="*/ 2952 w 2952"/>
              <a:gd name="T11" fmla="*/ 1103 h 1880"/>
            </a:gdLst>
            <a:ahLst/>
            <a:cxnLst>
              <a:cxn ang="0">
                <a:pos x="T0" y="T1"/>
              </a:cxn>
              <a:cxn ang="0">
                <a:pos x="T2" y="T3"/>
              </a:cxn>
              <a:cxn ang="0">
                <a:pos x="T4" y="T5"/>
              </a:cxn>
              <a:cxn ang="0">
                <a:pos x="T6" y="T7"/>
              </a:cxn>
              <a:cxn ang="0">
                <a:pos x="T8" y="T9"/>
              </a:cxn>
              <a:cxn ang="0">
                <a:pos x="T10" y="T11"/>
              </a:cxn>
            </a:cxnLst>
            <a:rect l="0" t="0" r="r" b="b"/>
            <a:pathLst>
              <a:path w="2952" h="1880">
                <a:moveTo>
                  <a:pt x="0" y="0"/>
                </a:moveTo>
                <a:cubicBezTo>
                  <a:pt x="0" y="1676"/>
                  <a:pt x="0" y="1676"/>
                  <a:pt x="0" y="1676"/>
                </a:cubicBezTo>
                <a:cubicBezTo>
                  <a:pt x="1" y="1712"/>
                  <a:pt x="19" y="1785"/>
                  <a:pt x="63" y="1824"/>
                </a:cubicBezTo>
                <a:cubicBezTo>
                  <a:pt x="106" y="1863"/>
                  <a:pt x="140" y="1871"/>
                  <a:pt x="169" y="1875"/>
                </a:cubicBezTo>
                <a:cubicBezTo>
                  <a:pt x="197" y="1880"/>
                  <a:pt x="230" y="1871"/>
                  <a:pt x="244" y="1870"/>
                </a:cubicBezTo>
                <a:cubicBezTo>
                  <a:pt x="2952" y="1103"/>
                  <a:pt x="2952" y="1103"/>
                  <a:pt x="2952" y="1103"/>
                </a:cubicBezTo>
              </a:path>
            </a:pathLst>
          </a:custGeom>
          <a:noFill/>
          <a:ln w="1905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rgbClr val="608BA3"/>
                </a:solidFill>
              </a:defRPr>
            </a:lvl1pPr>
          </a:lstStyle>
          <a:p>
            <a:pPr lvl="0"/>
            <a:r>
              <a:rPr lang="en-US" dirty="0"/>
              <a:t>#.#</a:t>
            </a:r>
          </a:p>
        </p:txBody>
      </p:sp>
      <p:sp>
        <p:nvSpPr>
          <p:cNvPr id="17" name="Title 16"/>
          <p:cNvSpPr>
            <a:spLocks noGrp="1"/>
          </p:cNvSpPr>
          <p:nvPr>
            <p:ph type="title"/>
          </p:nvPr>
        </p:nvSpPr>
        <p:spPr/>
        <p:txBody>
          <a:bodyPr/>
          <a:lstStyle/>
          <a:p>
            <a:r>
              <a:rPr lang="en-US"/>
              <a:t>Click to edit Master title style</a:t>
            </a:r>
            <a:endParaRPr lang="en-GB"/>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SpringerNature, September 2018</a:t>
            </a:r>
          </a:p>
        </p:txBody>
      </p:sp>
      <p:sp>
        <p:nvSpPr>
          <p:cNvPr id="8"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2"/>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Tree>
    <p:extLst>
      <p:ext uri="{BB962C8B-B14F-4D97-AF65-F5344CB8AC3E}">
        <p14:creationId xmlns:p14="http://schemas.microsoft.com/office/powerpoint/2010/main" val="937903361"/>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Section divider 3">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2"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chemeClr val="accent6">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10" name="Title 9"/>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SpringerNature, September 2018</a:t>
            </a:r>
          </a:p>
        </p:txBody>
      </p:sp>
    </p:spTree>
    <p:extLst>
      <p:ext uri="{BB962C8B-B14F-4D97-AF65-F5344CB8AC3E}">
        <p14:creationId xmlns:p14="http://schemas.microsoft.com/office/powerpoint/2010/main" val="1617952542"/>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Section divider 4">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6EB5E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2"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8CC4E7"/>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1095722334"/>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1689441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Section divider 5">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F8A158"/>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2"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F9B47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F58220"/>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
        <p:nvSpPr>
          <p:cNvPr id="10"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Tree>
    <p:extLst>
      <p:ext uri="{BB962C8B-B14F-4D97-AF65-F5344CB8AC3E}">
        <p14:creationId xmlns:p14="http://schemas.microsoft.com/office/powerpoint/2010/main" val="682650125"/>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Section divider 6">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D3E26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1"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DCE88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C4D82E"/>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5" name="Title 4"/>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3987787760"/>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Section divider 7">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AE9DCB"/>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1"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BEB0D5"/>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937CB9"/>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151872372"/>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Section divider 8">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40CAC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9"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66D4D0"/>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00B8B0"/>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10" name="Rectangle 9"/>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1391377204"/>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11" name="Text Placeholder 10"/>
          <p:cNvSpPr>
            <a:spLocks noGrp="1"/>
          </p:cNvSpPr>
          <p:nvPr>
            <p:ph type="body" sz="quarter" idx="14"/>
          </p:nvPr>
        </p:nvSpPr>
        <p:spPr>
          <a:xfrm>
            <a:off x="825500" y="1436688"/>
            <a:ext cx="8239126"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itle 11"/>
          <p:cNvSpPr>
            <a:spLocks noGrp="1"/>
          </p:cNvSpPr>
          <p:nvPr>
            <p:ph type="title"/>
          </p:nvPr>
        </p:nvSpPr>
        <p:spPr>
          <a:xfrm>
            <a:off x="825500" y="538163"/>
            <a:ext cx="8239126" cy="370558"/>
          </a:xfrm>
        </p:spPr>
        <p:txBody>
          <a:bodyPr/>
          <a:lstStyle/>
          <a:p>
            <a:r>
              <a:rPr lang="en-US"/>
              <a:t>Click to edit Master title style</a:t>
            </a:r>
            <a:endParaRPr lang="en-GB"/>
          </a:p>
        </p:txBody>
      </p:sp>
    </p:spTree>
    <p:extLst>
      <p:ext uri="{BB962C8B-B14F-4D97-AF65-F5344CB8AC3E}">
        <p14:creationId xmlns:p14="http://schemas.microsoft.com/office/powerpoint/2010/main" val="90076396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5111856" y="1436688"/>
            <a:ext cx="3945600" cy="4303712"/>
          </a:xfrm>
        </p:spPr>
        <p:txBody>
          <a:bodyPr/>
          <a:lstStyle/>
          <a:p>
            <a:r>
              <a:rPr lang="en-US"/>
              <a:t>Click icon to add picture</a:t>
            </a:r>
            <a:endParaRPr lang="en-GB" dirty="0"/>
          </a:p>
        </p:txBody>
      </p:sp>
      <p:sp>
        <p:nvSpPr>
          <p:cNvPr id="4" name="Title 3"/>
          <p:cNvSpPr>
            <a:spLocks noGrp="1"/>
          </p:cNvSpPr>
          <p:nvPr>
            <p:ph type="title"/>
          </p:nvPr>
        </p:nvSpPr>
        <p:spPr>
          <a:xfrm>
            <a:off x="825500" y="538163"/>
            <a:ext cx="8239126" cy="370558"/>
          </a:xfrm>
        </p:spPr>
        <p:txBody>
          <a:bodyPr/>
          <a:lstStyle/>
          <a:p>
            <a:r>
              <a:rPr lang="en-US"/>
              <a:t>Click to edit Master title style</a:t>
            </a:r>
            <a:endParaRPr lang="en-GB"/>
          </a:p>
        </p:txBody>
      </p:sp>
      <p:sp>
        <p:nvSpPr>
          <p:cNvPr id="8" name="Text Placeholder 10"/>
          <p:cNvSpPr>
            <a:spLocks noGrp="1"/>
          </p:cNvSpPr>
          <p:nvPr>
            <p:ph type="body" sz="quarter" idx="14"/>
          </p:nvPr>
        </p:nvSpPr>
        <p:spPr>
          <a:xfrm>
            <a:off x="825500" y="1436688"/>
            <a:ext cx="3945600"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63756360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8" name="Text Placeholder 10"/>
          <p:cNvSpPr>
            <a:spLocks noGrp="1"/>
          </p:cNvSpPr>
          <p:nvPr>
            <p:ph type="body" sz="quarter" idx="14"/>
          </p:nvPr>
        </p:nvSpPr>
        <p:spPr>
          <a:xfrm>
            <a:off x="825253"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5120079"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itle 11"/>
          <p:cNvSpPr>
            <a:spLocks noGrp="1"/>
          </p:cNvSpPr>
          <p:nvPr>
            <p:ph type="title"/>
          </p:nvPr>
        </p:nvSpPr>
        <p:spPr>
          <a:xfrm>
            <a:off x="825500" y="538163"/>
            <a:ext cx="8239126" cy="370558"/>
          </a:xfrm>
        </p:spPr>
        <p:txBody>
          <a:bodyPr/>
          <a:lstStyle/>
          <a:p>
            <a:r>
              <a:rPr lang="en-US"/>
              <a:t>Click to edit Master title style</a:t>
            </a:r>
            <a:endParaRPr lang="en-GB" dirty="0"/>
          </a:p>
        </p:txBody>
      </p:sp>
    </p:spTree>
    <p:extLst>
      <p:ext uri="{BB962C8B-B14F-4D97-AF65-F5344CB8AC3E}">
        <p14:creationId xmlns:p14="http://schemas.microsoft.com/office/powerpoint/2010/main" val="278866411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2" name="Title 1"/>
          <p:cNvSpPr>
            <a:spLocks noGrp="1"/>
          </p:cNvSpPr>
          <p:nvPr>
            <p:ph type="title"/>
          </p:nvPr>
        </p:nvSpPr>
        <p:spPr>
          <a:xfrm>
            <a:off x="825500" y="538163"/>
            <a:ext cx="8239126" cy="370558"/>
          </a:xfrm>
        </p:spPr>
        <p:txBody>
          <a:bodyPr/>
          <a:lstStyle/>
          <a:p>
            <a:r>
              <a:rPr lang="en-US"/>
              <a:t>Click to edit Master title style</a:t>
            </a:r>
            <a:endParaRPr lang="en-GB"/>
          </a:p>
        </p:txBody>
      </p:sp>
      <p:sp>
        <p:nvSpPr>
          <p:cNvPr id="8" name="Text Placeholder 10"/>
          <p:cNvSpPr>
            <a:spLocks noGrp="1"/>
          </p:cNvSpPr>
          <p:nvPr>
            <p:ph type="body" sz="quarter" idx="14"/>
          </p:nvPr>
        </p:nvSpPr>
        <p:spPr>
          <a:xfrm>
            <a:off x="825500"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3687763"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10"/>
          <p:cNvSpPr>
            <a:spLocks noGrp="1"/>
          </p:cNvSpPr>
          <p:nvPr>
            <p:ph type="body" sz="quarter" idx="16"/>
          </p:nvPr>
        </p:nvSpPr>
        <p:spPr>
          <a:xfrm>
            <a:off x="6550025"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18373184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a:xfrm>
            <a:off x="825500" y="538163"/>
            <a:ext cx="8239126" cy="370558"/>
          </a:xfrm>
        </p:spPr>
        <p:txBody>
          <a:bodyPr/>
          <a:lstStyle/>
          <a:p>
            <a:r>
              <a:rPr lang="en-US"/>
              <a:t>Click to edit Master title style</a:t>
            </a:r>
            <a:endParaRPr lang="en-GB" dirty="0"/>
          </a:p>
        </p:txBody>
      </p:sp>
    </p:spTree>
    <p:extLst>
      <p:ext uri="{BB962C8B-B14F-4D97-AF65-F5344CB8AC3E}">
        <p14:creationId xmlns:p14="http://schemas.microsoft.com/office/powerpoint/2010/main" val="304646535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Backpage 1">
    <p:bg>
      <p:bgPr>
        <a:solidFill>
          <a:schemeClr val="bg1"/>
        </a:solidFill>
        <a:effectLst/>
      </p:bgPr>
    </p:bg>
    <p:spTree>
      <p:nvGrpSpPr>
        <p:cNvPr id="1" name=""/>
        <p:cNvGrpSpPr/>
        <p:nvPr/>
      </p:nvGrpSpPr>
      <p:grpSpPr>
        <a:xfrm>
          <a:off x="0" y="0"/>
          <a:ext cx="0" cy="0"/>
          <a:chOff x="0" y="0"/>
          <a:chExt cx="0" cy="0"/>
        </a:xfrm>
      </p:grpSpPr>
      <p:sp>
        <p:nvSpPr>
          <p:cNvPr id="11"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2" name="Title 1"/>
          <p:cNvSpPr>
            <a:spLocks noGrp="1"/>
          </p:cNvSpPr>
          <p:nvPr>
            <p:ph type="title" hasCustomPrompt="1"/>
          </p:nvPr>
        </p:nvSpPr>
        <p:spPr>
          <a:xfrm>
            <a:off x="825501" y="563563"/>
            <a:ext cx="8239126" cy="370558"/>
          </a:xfrm>
        </p:spPr>
        <p:txBody>
          <a:bodyPr/>
          <a:lstStyle>
            <a:lvl1pPr>
              <a:lnSpc>
                <a:spcPct val="85000"/>
              </a:lnSpc>
              <a:defRPr sz="3600" b="1" baseline="0">
                <a:solidFill>
                  <a:schemeClr val="bg1"/>
                </a:solidFill>
              </a:defRPr>
            </a:lvl1pPr>
          </a:lstStyle>
          <a:p>
            <a:r>
              <a:rPr lang="en-US" dirty="0"/>
              <a:t>Statement/quote slide</a:t>
            </a:r>
            <a:endParaRPr lang="en-GB" dirty="0"/>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ext Placeholder 10"/>
          <p:cNvSpPr>
            <a:spLocks noGrp="1"/>
          </p:cNvSpPr>
          <p:nvPr>
            <p:ph type="body" sz="quarter" idx="14"/>
          </p:nvPr>
        </p:nvSpPr>
        <p:spPr>
          <a:xfrm>
            <a:off x="825500" y="1412875"/>
            <a:ext cx="5613400" cy="1957459"/>
          </a:xfrm>
        </p:spPr>
        <p:txBody>
          <a:bodyPr wrap="square">
            <a:spAutoFit/>
          </a:bodyPr>
          <a:lstStyle>
            <a:lvl1pPr>
              <a:lnSpc>
                <a:spcPct val="105000"/>
              </a:lnSpc>
              <a:spcAft>
                <a:spcPts val="1800"/>
              </a:spcAft>
              <a:defRPr sz="2200" b="0">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9"/>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SpringerNature, 7 August 2018</a:t>
            </a:r>
          </a:p>
        </p:txBody>
      </p:sp>
      <p:sp>
        <p:nvSpPr>
          <p:cNvPr id="12" name="Rectangle 11"/>
          <p:cNvSpPr/>
          <p:nvPr userDrawn="1"/>
        </p:nvSpPr>
        <p:spPr>
          <a:xfrm>
            <a:off x="5849137" y="5637540"/>
            <a:ext cx="3778513" cy="12204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11432" y="6235215"/>
            <a:ext cx="3170060" cy="306000"/>
          </a:xfrm>
          <a:prstGeom prst="rect">
            <a:avLst/>
          </a:prstGeom>
        </p:spPr>
      </p:pic>
    </p:spTree>
    <p:extLst>
      <p:ext uri="{BB962C8B-B14F-4D97-AF65-F5344CB8AC3E}">
        <p14:creationId xmlns:p14="http://schemas.microsoft.com/office/powerpoint/2010/main" val="3407994482"/>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quote">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186799144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548" name="think-cell Slide" r:id="rId7" imgW="287" imgH="287" progId="TCLayout.ActiveDocument.1">
                  <p:embed/>
                </p:oleObj>
              </mc:Choice>
              <mc:Fallback>
                <p:oleObj name="think-cell Slide" r:id="rId7" imgW="287" imgH="287"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13" name="Rectangle 3"/>
          <p:cNvSpPr/>
          <p:nvPr userDrawn="1">
            <p:custDataLst>
              <p:tags r:id="rId3"/>
            </p:custDataLst>
          </p:nvPr>
        </p:nvSpPr>
        <p:spPr>
          <a:xfrm>
            <a:off x="534600" y="-13580"/>
            <a:ext cx="9394260" cy="610671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6110526"/>
              <a:gd name="connsiteX1" fmla="*/ 9371400 w 9371400"/>
              <a:gd name="connsiteY1" fmla="*/ 152400 h 6110526"/>
              <a:gd name="connsiteX2" fmla="*/ 9371400 w 9371400"/>
              <a:gd name="connsiteY2" fmla="*/ 3656014 h 6110526"/>
              <a:gd name="connsiteX3" fmla="*/ 773906 w 9371400"/>
              <a:gd name="connsiteY3" fmla="*/ 6088855 h 6110526"/>
              <a:gd name="connsiteX4" fmla="*/ 535782 w 9371400"/>
              <a:gd name="connsiteY4" fmla="*/ 6106318 h 6110526"/>
              <a:gd name="connsiteX5" fmla="*/ 198438 w 9371400"/>
              <a:gd name="connsiteY5" fmla="*/ 5945188 h 6110526"/>
              <a:gd name="connsiteX6" fmla="*/ 0 w 9371400"/>
              <a:gd name="connsiteY6" fmla="*/ 5475289 h 6110526"/>
              <a:gd name="connsiteX7" fmla="*/ 0 w 9371400"/>
              <a:gd name="connsiteY7" fmla="*/ 0 h 6110526"/>
              <a:gd name="connsiteX0" fmla="*/ 0 w 9371400"/>
              <a:gd name="connsiteY0" fmla="*/ 0 h 6110526"/>
              <a:gd name="connsiteX1" fmla="*/ 9371400 w 9371400"/>
              <a:gd name="connsiteY1" fmla="*/ 19050 h 6110526"/>
              <a:gd name="connsiteX2" fmla="*/ 9371400 w 9371400"/>
              <a:gd name="connsiteY2" fmla="*/ 3656014 h 6110526"/>
              <a:gd name="connsiteX3" fmla="*/ 773906 w 9371400"/>
              <a:gd name="connsiteY3" fmla="*/ 6088855 h 6110526"/>
              <a:gd name="connsiteX4" fmla="*/ 535782 w 9371400"/>
              <a:gd name="connsiteY4" fmla="*/ 6106318 h 6110526"/>
              <a:gd name="connsiteX5" fmla="*/ 198438 w 9371400"/>
              <a:gd name="connsiteY5" fmla="*/ 5945188 h 6110526"/>
              <a:gd name="connsiteX6" fmla="*/ 0 w 9371400"/>
              <a:gd name="connsiteY6" fmla="*/ 5475289 h 6110526"/>
              <a:gd name="connsiteX7" fmla="*/ 0 w 9371400"/>
              <a:gd name="connsiteY7" fmla="*/ 0 h 6110526"/>
              <a:gd name="connsiteX0" fmla="*/ 0 w 9371400"/>
              <a:gd name="connsiteY0" fmla="*/ 0 h 6096012"/>
              <a:gd name="connsiteX1" fmla="*/ 9371400 w 9371400"/>
              <a:gd name="connsiteY1" fmla="*/ 4536 h 6096012"/>
              <a:gd name="connsiteX2" fmla="*/ 9371400 w 9371400"/>
              <a:gd name="connsiteY2" fmla="*/ 3641500 h 6096012"/>
              <a:gd name="connsiteX3" fmla="*/ 773906 w 9371400"/>
              <a:gd name="connsiteY3" fmla="*/ 6074341 h 6096012"/>
              <a:gd name="connsiteX4" fmla="*/ 535782 w 9371400"/>
              <a:gd name="connsiteY4" fmla="*/ 6091804 h 6096012"/>
              <a:gd name="connsiteX5" fmla="*/ 198438 w 9371400"/>
              <a:gd name="connsiteY5" fmla="*/ 5930674 h 6096012"/>
              <a:gd name="connsiteX6" fmla="*/ 0 w 9371400"/>
              <a:gd name="connsiteY6" fmla="*/ 5460775 h 6096012"/>
              <a:gd name="connsiteX7" fmla="*/ 0 w 9371400"/>
              <a:gd name="connsiteY7" fmla="*/ 0 h 6096012"/>
              <a:gd name="connsiteX0" fmla="*/ 0 w 9371400"/>
              <a:gd name="connsiteY0" fmla="*/ 18324 h 6114336"/>
              <a:gd name="connsiteX1" fmla="*/ 9356160 w 9371400"/>
              <a:gd name="connsiteY1" fmla="*/ 0 h 6114336"/>
              <a:gd name="connsiteX2" fmla="*/ 9371400 w 9371400"/>
              <a:gd name="connsiteY2" fmla="*/ 3659824 h 6114336"/>
              <a:gd name="connsiteX3" fmla="*/ 773906 w 9371400"/>
              <a:gd name="connsiteY3" fmla="*/ 6092665 h 6114336"/>
              <a:gd name="connsiteX4" fmla="*/ 535782 w 9371400"/>
              <a:gd name="connsiteY4" fmla="*/ 6110128 h 6114336"/>
              <a:gd name="connsiteX5" fmla="*/ 198438 w 9371400"/>
              <a:gd name="connsiteY5" fmla="*/ 5948998 h 6114336"/>
              <a:gd name="connsiteX6" fmla="*/ 0 w 9371400"/>
              <a:gd name="connsiteY6" fmla="*/ 5479099 h 6114336"/>
              <a:gd name="connsiteX7" fmla="*/ 0 w 9371400"/>
              <a:gd name="connsiteY7" fmla="*/ 18324 h 6114336"/>
              <a:gd name="connsiteX0" fmla="*/ 0 w 9386640"/>
              <a:gd name="connsiteY0" fmla="*/ 18324 h 6114336"/>
              <a:gd name="connsiteX1" fmla="*/ 9386640 w 9386640"/>
              <a:gd name="connsiteY1" fmla="*/ 0 h 6114336"/>
              <a:gd name="connsiteX2" fmla="*/ 9371400 w 9386640"/>
              <a:gd name="connsiteY2" fmla="*/ 3659824 h 6114336"/>
              <a:gd name="connsiteX3" fmla="*/ 773906 w 9386640"/>
              <a:gd name="connsiteY3" fmla="*/ 6092665 h 6114336"/>
              <a:gd name="connsiteX4" fmla="*/ 535782 w 9386640"/>
              <a:gd name="connsiteY4" fmla="*/ 6110128 h 6114336"/>
              <a:gd name="connsiteX5" fmla="*/ 198438 w 9386640"/>
              <a:gd name="connsiteY5" fmla="*/ 5948998 h 6114336"/>
              <a:gd name="connsiteX6" fmla="*/ 0 w 9386640"/>
              <a:gd name="connsiteY6" fmla="*/ 5479099 h 6114336"/>
              <a:gd name="connsiteX7" fmla="*/ 0 w 9386640"/>
              <a:gd name="connsiteY7" fmla="*/ 18324 h 6114336"/>
              <a:gd name="connsiteX0" fmla="*/ 0 w 9394260"/>
              <a:gd name="connsiteY0" fmla="*/ 10704 h 6106716"/>
              <a:gd name="connsiteX1" fmla="*/ 9394260 w 9394260"/>
              <a:gd name="connsiteY1" fmla="*/ 0 h 6106716"/>
              <a:gd name="connsiteX2" fmla="*/ 9371400 w 9394260"/>
              <a:gd name="connsiteY2" fmla="*/ 3652204 h 6106716"/>
              <a:gd name="connsiteX3" fmla="*/ 773906 w 9394260"/>
              <a:gd name="connsiteY3" fmla="*/ 6085045 h 6106716"/>
              <a:gd name="connsiteX4" fmla="*/ 535782 w 9394260"/>
              <a:gd name="connsiteY4" fmla="*/ 6102508 h 6106716"/>
              <a:gd name="connsiteX5" fmla="*/ 198438 w 9394260"/>
              <a:gd name="connsiteY5" fmla="*/ 5941378 h 6106716"/>
              <a:gd name="connsiteX6" fmla="*/ 0 w 9394260"/>
              <a:gd name="connsiteY6" fmla="*/ 5471479 h 6106716"/>
              <a:gd name="connsiteX7" fmla="*/ 0 w 9394260"/>
              <a:gd name="connsiteY7" fmla="*/ 10704 h 610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94260" h="6106716">
                <a:moveTo>
                  <a:pt x="0" y="10704"/>
                </a:moveTo>
                <a:lnTo>
                  <a:pt x="9394260" y="0"/>
                </a:lnTo>
                <a:lnTo>
                  <a:pt x="9371400" y="3652204"/>
                </a:lnTo>
                <a:lnTo>
                  <a:pt x="773906" y="6085045"/>
                </a:lnTo>
                <a:cubicBezTo>
                  <a:pt x="728663" y="6090072"/>
                  <a:pt x="626930" y="6116927"/>
                  <a:pt x="535782" y="6102508"/>
                </a:cubicBezTo>
                <a:cubicBezTo>
                  <a:pt x="444634" y="6088089"/>
                  <a:pt x="337741" y="6065600"/>
                  <a:pt x="198438" y="5941378"/>
                </a:cubicBezTo>
                <a:cubicBezTo>
                  <a:pt x="59135" y="5817156"/>
                  <a:pt x="3016" y="5583293"/>
                  <a:pt x="0" y="5471479"/>
                </a:cubicBezTo>
                <a:lnTo>
                  <a:pt x="0" y="10704"/>
                </a:lnTo>
                <a:close/>
              </a:path>
            </a:pathLst>
          </a:custGeom>
          <a:solidFill>
            <a:srgbClr val="E3E3E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6" name="Freeform 6"/>
          <p:cNvSpPr>
            <a:spLocks/>
          </p:cNvSpPr>
          <p:nvPr userDrawn="1">
            <p:custDataLst>
              <p:tags r:id="rId4"/>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5" name="Text Placeholder 4"/>
          <p:cNvSpPr>
            <a:spLocks noGrp="1"/>
          </p:cNvSpPr>
          <p:nvPr>
            <p:ph type="body" sz="quarter" idx="10" hasCustomPrompt="1"/>
            <p:custDataLst>
              <p:tags r:id="rId5"/>
            </p:custDataLst>
          </p:nvPr>
        </p:nvSpPr>
        <p:spPr>
          <a:xfrm>
            <a:off x="825500" y="1444625"/>
            <a:ext cx="7416000" cy="1338828"/>
          </a:xfrm>
        </p:spPr>
        <p:txBody>
          <a:bodyPr/>
          <a:lstStyle>
            <a:lvl1pPr>
              <a:defRPr b="0"/>
            </a:lvl1pPr>
            <a:lvl2pPr marL="219075" indent="-219075">
              <a:buClr>
                <a:schemeClr val="accent2"/>
              </a:buClr>
              <a:buFont typeface="Calibri" panose="020F0502020204030204" pitchFamily="34" charset="0"/>
              <a:buChar char="•"/>
              <a:defRPr baseline="0"/>
            </a:lvl2pPr>
            <a:lvl3pPr marL="446088" indent="-222250">
              <a:defRPr baseline="0"/>
            </a:lvl3pPr>
            <a:lvl4pPr marL="0" indent="0">
              <a:buNone/>
              <a:defRPr b="1"/>
            </a:lvl4pPr>
          </a:lstStyle>
          <a:p>
            <a:pPr lvl="0"/>
            <a:r>
              <a:rPr lang="en-US" dirty="0"/>
              <a:t>Statement/quote text</a:t>
            </a:r>
          </a:p>
          <a:p>
            <a:pPr lvl="1"/>
            <a:r>
              <a:rPr lang="en-US" dirty="0"/>
              <a:t>Bullet level 1</a:t>
            </a:r>
          </a:p>
          <a:p>
            <a:pPr lvl="2"/>
            <a:r>
              <a:rPr lang="en-US" dirty="0"/>
              <a:t>Bullet level 2</a:t>
            </a:r>
          </a:p>
          <a:p>
            <a:pPr lvl="3"/>
            <a:r>
              <a:rPr lang="en-US" dirty="0"/>
              <a:t>Author of statement</a:t>
            </a:r>
            <a:endParaRPr lang="en-GB" dirty="0"/>
          </a:p>
        </p:txBody>
      </p:sp>
      <p:sp>
        <p:nvSpPr>
          <p:cNvPr id="2" name="Title 1"/>
          <p:cNvSpPr>
            <a:spLocks noGrp="1"/>
          </p:cNvSpPr>
          <p:nvPr>
            <p:ph type="title" hasCustomPrompt="1"/>
          </p:nvPr>
        </p:nvSpPr>
        <p:spPr/>
        <p:txBody>
          <a:bodyPr/>
          <a:lstStyle>
            <a:lvl1pPr>
              <a:defRPr>
                <a:solidFill>
                  <a:schemeClr val="accent1"/>
                </a:solidFill>
              </a:defRPr>
            </a:lvl1pPr>
          </a:lstStyle>
          <a:p>
            <a:r>
              <a:rPr lang="en-US" dirty="0"/>
              <a:t>Statement/quote slide</a:t>
            </a:r>
            <a:endParaRPr lang="en-GB" dirty="0"/>
          </a:p>
        </p:txBody>
      </p:sp>
    </p:spTree>
    <p:extLst>
      <p:ext uri="{BB962C8B-B14F-4D97-AF65-F5344CB8AC3E}">
        <p14:creationId xmlns:p14="http://schemas.microsoft.com/office/powerpoint/2010/main" val="2017758099"/>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Backpage 2">
    <p:bg>
      <p:bgPr>
        <a:solidFill>
          <a:schemeClr val="bg1"/>
        </a:solidFill>
        <a:effectLst/>
      </p:bgPr>
    </p:bg>
    <p:spTree>
      <p:nvGrpSpPr>
        <p:cNvPr id="1" name=""/>
        <p:cNvGrpSpPr/>
        <p:nvPr/>
      </p:nvGrpSpPr>
      <p:grpSpPr>
        <a:xfrm>
          <a:off x="0" y="0"/>
          <a:ext cx="0" cy="0"/>
          <a:chOff x="0" y="0"/>
          <a:chExt cx="0" cy="0"/>
        </a:xfrm>
      </p:grpSpPr>
      <p:sp>
        <p:nvSpPr>
          <p:cNvPr id="3" name="Rectangle 2"/>
          <p:cNvSpPr/>
          <p:nvPr userDrawn="1"/>
        </p:nvSpPr>
        <p:spPr>
          <a:xfrm>
            <a:off x="5849137" y="5637540"/>
            <a:ext cx="3778513" cy="12204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4" name="Freeform 5"/>
          <p:cNvSpPr>
            <a:spLocks/>
          </p:cNvSpPr>
          <p:nvPr userDrawn="1"/>
        </p:nvSpPr>
        <p:spPr bwMode="auto">
          <a:xfrm>
            <a:off x="552450" y="-9526"/>
            <a:ext cx="9353550" cy="5969046"/>
          </a:xfrm>
          <a:custGeom>
            <a:avLst/>
            <a:gdLst>
              <a:gd name="T0" fmla="*/ 0 w 2952"/>
              <a:gd name="T1" fmla="*/ 0 h 1880"/>
              <a:gd name="T2" fmla="*/ 0 w 2952"/>
              <a:gd name="T3" fmla="*/ 1676 h 1880"/>
              <a:gd name="T4" fmla="*/ 63 w 2952"/>
              <a:gd name="T5" fmla="*/ 1824 h 1880"/>
              <a:gd name="T6" fmla="*/ 169 w 2952"/>
              <a:gd name="T7" fmla="*/ 1875 h 1880"/>
              <a:gd name="T8" fmla="*/ 244 w 2952"/>
              <a:gd name="T9" fmla="*/ 1870 h 1880"/>
              <a:gd name="T10" fmla="*/ 2952 w 2952"/>
              <a:gd name="T11" fmla="*/ 1103 h 1880"/>
            </a:gdLst>
            <a:ahLst/>
            <a:cxnLst>
              <a:cxn ang="0">
                <a:pos x="T0" y="T1"/>
              </a:cxn>
              <a:cxn ang="0">
                <a:pos x="T2" y="T3"/>
              </a:cxn>
              <a:cxn ang="0">
                <a:pos x="T4" y="T5"/>
              </a:cxn>
              <a:cxn ang="0">
                <a:pos x="T6" y="T7"/>
              </a:cxn>
              <a:cxn ang="0">
                <a:pos x="T8" y="T9"/>
              </a:cxn>
              <a:cxn ang="0">
                <a:pos x="T10" y="T11"/>
              </a:cxn>
            </a:cxnLst>
            <a:rect l="0" t="0" r="r" b="b"/>
            <a:pathLst>
              <a:path w="2952" h="1880">
                <a:moveTo>
                  <a:pt x="0" y="0"/>
                </a:moveTo>
                <a:cubicBezTo>
                  <a:pt x="0" y="1676"/>
                  <a:pt x="0" y="1676"/>
                  <a:pt x="0" y="1676"/>
                </a:cubicBezTo>
                <a:cubicBezTo>
                  <a:pt x="1" y="1712"/>
                  <a:pt x="19" y="1785"/>
                  <a:pt x="63" y="1824"/>
                </a:cubicBezTo>
                <a:cubicBezTo>
                  <a:pt x="106" y="1863"/>
                  <a:pt x="140" y="1871"/>
                  <a:pt x="169" y="1875"/>
                </a:cubicBezTo>
                <a:cubicBezTo>
                  <a:pt x="197" y="1880"/>
                  <a:pt x="230" y="1871"/>
                  <a:pt x="244" y="1870"/>
                </a:cubicBezTo>
                <a:cubicBezTo>
                  <a:pt x="2952" y="1103"/>
                  <a:pt x="2952" y="1103"/>
                  <a:pt x="2952" y="1103"/>
                </a:cubicBezTo>
              </a:path>
            </a:pathLst>
          </a:custGeom>
          <a:noFill/>
          <a:ln w="1905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sp>
        <p:nvSpPr>
          <p:cNvPr id="2" name="Title 1"/>
          <p:cNvSpPr>
            <a:spLocks noGrp="1"/>
          </p:cNvSpPr>
          <p:nvPr>
            <p:ph type="title" hasCustomPrompt="1"/>
          </p:nvPr>
        </p:nvSpPr>
        <p:spPr>
          <a:xfrm>
            <a:off x="825501" y="563563"/>
            <a:ext cx="8239126" cy="370558"/>
          </a:xfrm>
        </p:spPr>
        <p:txBody>
          <a:bodyPr/>
          <a:lstStyle>
            <a:lvl1pPr>
              <a:lnSpc>
                <a:spcPct val="85000"/>
              </a:lnSpc>
              <a:defRPr sz="3600" b="1" baseline="0">
                <a:solidFill>
                  <a:schemeClr val="accent5"/>
                </a:solidFill>
              </a:defRPr>
            </a:lvl1pPr>
          </a:lstStyle>
          <a:p>
            <a:r>
              <a:rPr lang="en-US" dirty="0"/>
              <a:t>Statement/quote slide</a:t>
            </a:r>
            <a:endParaRPr lang="en-GB"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11432" y="6235215"/>
            <a:ext cx="3170060" cy="306000"/>
          </a:xfrm>
          <a:prstGeom prst="rect">
            <a:avLst/>
          </a:prstGeom>
        </p:spPr>
      </p:pic>
      <p:sp>
        <p:nvSpPr>
          <p:cNvPr id="7" name="Text Placeholder 10"/>
          <p:cNvSpPr>
            <a:spLocks noGrp="1"/>
          </p:cNvSpPr>
          <p:nvPr>
            <p:ph type="body" sz="quarter" idx="14"/>
          </p:nvPr>
        </p:nvSpPr>
        <p:spPr>
          <a:xfrm>
            <a:off x="825500" y="1436688"/>
            <a:ext cx="5385932" cy="1692771"/>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550462476"/>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a:t>Click to edit Master title style</a:t>
            </a:r>
            <a:endParaRPr lang="en-NZ"/>
          </a:p>
        </p:txBody>
      </p:sp>
      <p:sp>
        <p:nvSpPr>
          <p:cNvPr id="3" name="Content Placeholder 2"/>
          <p:cNvSpPr>
            <a:spLocks noGrp="1"/>
          </p:cNvSpPr>
          <p:nvPr>
            <p:ph idx="1"/>
          </p:nvPr>
        </p:nvSpPr>
        <p:spPr>
          <a:xfrm>
            <a:off x="3872971" y="273051"/>
            <a:ext cx="5537729" cy="221599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p:cNvSpPr>
            <a:spLocks noGrp="1"/>
          </p:cNvSpPr>
          <p:nvPr>
            <p:ph type="body" sz="half" idx="2"/>
          </p:nvPr>
        </p:nvSpPr>
        <p:spPr>
          <a:xfrm>
            <a:off x="495300" y="1435101"/>
            <a:ext cx="3259006" cy="21544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95300" y="6356351"/>
            <a:ext cx="2311400" cy="365125"/>
          </a:xfrm>
          <a:prstGeom prst="rect">
            <a:avLst/>
          </a:prstGeom>
        </p:spPr>
        <p:txBody>
          <a:bodyPr/>
          <a:lstStyle/>
          <a:p>
            <a:fld id="{987E3122-C5DD-4F53-96D9-250436ADD2D8}" type="datetimeFigureOut">
              <a:rPr lang="en-NZ" smtClean="0">
                <a:solidFill>
                  <a:srgbClr val="58595B"/>
                </a:solidFill>
              </a:rPr>
              <a:pPr/>
              <a:t>30/04/20</a:t>
            </a:fld>
            <a:endParaRPr lang="en-NZ">
              <a:solidFill>
                <a:srgbClr val="58595B"/>
              </a:solidFill>
            </a:endParaRPr>
          </a:p>
        </p:txBody>
      </p:sp>
      <p:sp>
        <p:nvSpPr>
          <p:cNvPr id="6" name="Footer Placeholder 5"/>
          <p:cNvSpPr>
            <a:spLocks noGrp="1"/>
          </p:cNvSpPr>
          <p:nvPr>
            <p:ph type="ftr" sz="quarter" idx="11"/>
          </p:nvPr>
        </p:nvSpPr>
        <p:spPr>
          <a:xfrm>
            <a:off x="3384550" y="6356351"/>
            <a:ext cx="3136900" cy="365125"/>
          </a:xfrm>
          <a:prstGeom prst="rect">
            <a:avLst/>
          </a:prstGeom>
        </p:spPr>
        <p:txBody>
          <a:bodyPr/>
          <a:lstStyle/>
          <a:p>
            <a:endParaRPr lang="en-NZ">
              <a:solidFill>
                <a:srgbClr val="58595B"/>
              </a:solidFill>
            </a:endParaRPr>
          </a:p>
        </p:txBody>
      </p:sp>
      <p:sp>
        <p:nvSpPr>
          <p:cNvPr id="7" name="Slide Number Placeholder 6"/>
          <p:cNvSpPr>
            <a:spLocks noGrp="1"/>
          </p:cNvSpPr>
          <p:nvPr>
            <p:ph type="sldNum" sz="quarter" idx="12"/>
          </p:nvPr>
        </p:nvSpPr>
        <p:spPr>
          <a:xfrm>
            <a:off x="7099300" y="6356351"/>
            <a:ext cx="2311400" cy="365125"/>
          </a:xfrm>
          <a:prstGeom prst="rect">
            <a:avLst/>
          </a:prstGeom>
        </p:spPr>
        <p:txBody>
          <a:bodyPr/>
          <a:lstStyle/>
          <a:p>
            <a:fld id="{F77036AA-DA58-44AA-B06D-CBFA202B2F9E}" type="slidenum">
              <a:rPr lang="en-NZ" smtClean="0">
                <a:solidFill>
                  <a:srgbClr val="58595B"/>
                </a:solidFill>
              </a:rPr>
              <a:pPr/>
              <a:t>‹#›</a:t>
            </a:fld>
            <a:endParaRPr lang="en-NZ">
              <a:solidFill>
                <a:srgbClr val="58595B"/>
              </a:solidFill>
            </a:endParaRPr>
          </a:p>
        </p:txBody>
      </p:sp>
    </p:spTree>
    <p:extLst>
      <p:ext uri="{BB962C8B-B14F-4D97-AF65-F5344CB8AC3E}">
        <p14:creationId xmlns:p14="http://schemas.microsoft.com/office/powerpoint/2010/main" val="416543776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sz="half" idx="1"/>
          </p:nvPr>
        </p:nvSpPr>
        <p:spPr>
          <a:xfrm>
            <a:off x="495300" y="1600201"/>
            <a:ext cx="4375150" cy="240065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5035550" y="1600201"/>
            <a:ext cx="4375150" cy="240065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Date Placeholder 4"/>
          <p:cNvSpPr>
            <a:spLocks noGrp="1"/>
          </p:cNvSpPr>
          <p:nvPr>
            <p:ph type="dt" sz="half" idx="10"/>
          </p:nvPr>
        </p:nvSpPr>
        <p:spPr>
          <a:xfrm>
            <a:off x="495300" y="6356351"/>
            <a:ext cx="2311400" cy="365125"/>
          </a:xfrm>
          <a:prstGeom prst="rect">
            <a:avLst/>
          </a:prstGeom>
        </p:spPr>
        <p:txBody>
          <a:bodyPr/>
          <a:lstStyle/>
          <a:p>
            <a:fld id="{987E3122-C5DD-4F53-96D9-250436ADD2D8}" type="datetimeFigureOut">
              <a:rPr lang="en-NZ" smtClean="0">
                <a:solidFill>
                  <a:srgbClr val="58595B"/>
                </a:solidFill>
              </a:rPr>
              <a:pPr/>
              <a:t>30/04/20</a:t>
            </a:fld>
            <a:endParaRPr lang="en-NZ">
              <a:solidFill>
                <a:srgbClr val="58595B"/>
              </a:solidFill>
            </a:endParaRPr>
          </a:p>
        </p:txBody>
      </p:sp>
      <p:sp>
        <p:nvSpPr>
          <p:cNvPr id="6" name="Footer Placeholder 5"/>
          <p:cNvSpPr>
            <a:spLocks noGrp="1"/>
          </p:cNvSpPr>
          <p:nvPr>
            <p:ph type="ftr" sz="quarter" idx="11"/>
          </p:nvPr>
        </p:nvSpPr>
        <p:spPr>
          <a:xfrm>
            <a:off x="3384550" y="6356351"/>
            <a:ext cx="3136900" cy="365125"/>
          </a:xfrm>
          <a:prstGeom prst="rect">
            <a:avLst/>
          </a:prstGeom>
        </p:spPr>
        <p:txBody>
          <a:bodyPr/>
          <a:lstStyle/>
          <a:p>
            <a:endParaRPr lang="en-NZ">
              <a:solidFill>
                <a:srgbClr val="58595B"/>
              </a:solidFill>
            </a:endParaRPr>
          </a:p>
        </p:txBody>
      </p:sp>
      <p:sp>
        <p:nvSpPr>
          <p:cNvPr id="7" name="Slide Number Placeholder 6"/>
          <p:cNvSpPr>
            <a:spLocks noGrp="1"/>
          </p:cNvSpPr>
          <p:nvPr>
            <p:ph type="sldNum" sz="quarter" idx="12"/>
          </p:nvPr>
        </p:nvSpPr>
        <p:spPr>
          <a:xfrm>
            <a:off x="7099300" y="6356351"/>
            <a:ext cx="2311400" cy="365125"/>
          </a:xfrm>
          <a:prstGeom prst="rect">
            <a:avLst/>
          </a:prstGeom>
        </p:spPr>
        <p:txBody>
          <a:bodyPr/>
          <a:lstStyle/>
          <a:p>
            <a:fld id="{F77036AA-DA58-44AA-B06D-CBFA202B2F9E}" type="slidenum">
              <a:rPr lang="en-NZ" smtClean="0">
                <a:solidFill>
                  <a:srgbClr val="58595B"/>
                </a:solidFill>
              </a:rPr>
              <a:pPr/>
              <a:t>‹#›</a:t>
            </a:fld>
            <a:endParaRPr lang="en-NZ">
              <a:solidFill>
                <a:srgbClr val="58595B"/>
              </a:solidFill>
            </a:endParaRPr>
          </a:p>
        </p:txBody>
      </p:sp>
    </p:spTree>
    <p:extLst>
      <p:ext uri="{BB962C8B-B14F-4D97-AF65-F5344CB8AC3E}">
        <p14:creationId xmlns:p14="http://schemas.microsoft.com/office/powerpoint/2010/main" val="259925274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Bullets">
    <p:spTree>
      <p:nvGrpSpPr>
        <p:cNvPr id="1" name=""/>
        <p:cNvGrpSpPr/>
        <p:nvPr/>
      </p:nvGrpSpPr>
      <p:grpSpPr>
        <a:xfrm>
          <a:off x="0" y="0"/>
          <a:ext cx="0" cy="0"/>
          <a:chOff x="0" y="0"/>
          <a:chExt cx="0" cy="0"/>
        </a:xfrm>
      </p:grpSpPr>
      <p:sp>
        <p:nvSpPr>
          <p:cNvPr id="3" name="Title 5">
            <a:extLst>
              <a:ext uri="{FF2B5EF4-FFF2-40B4-BE49-F238E27FC236}">
                <a16:creationId xmlns:a16="http://schemas.microsoft.com/office/drawing/2014/main" id="{2681BA80-C412-49D0-8E8B-DD36F8341E65}"/>
              </a:ext>
            </a:extLst>
          </p:cNvPr>
          <p:cNvSpPr>
            <a:spLocks noGrp="1"/>
          </p:cNvSpPr>
          <p:nvPr>
            <p:ph type="title"/>
          </p:nvPr>
        </p:nvSpPr>
        <p:spPr>
          <a:xfrm>
            <a:off x="825501" y="520647"/>
            <a:ext cx="8239126" cy="370559"/>
          </a:xfrm>
          <a:prstGeom prst="rect">
            <a:avLst/>
          </a:prstGeom>
        </p:spPr>
        <p:txBody>
          <a:bodyPr/>
          <a:lstStyle>
            <a:lvl1pPr>
              <a:defRPr sz="2708" b="1">
                <a:solidFill>
                  <a:schemeClr val="bg1"/>
                </a:solidFill>
                <a:latin typeface="+mn-lt"/>
              </a:defRPr>
            </a:lvl1pPr>
          </a:lstStyle>
          <a:p>
            <a:r>
              <a:rPr lang="en-US" dirty="0"/>
              <a:t>Click to edit Master title style</a:t>
            </a:r>
            <a:endParaRPr lang="en-GB" dirty="0"/>
          </a:p>
        </p:txBody>
      </p:sp>
      <p:sp>
        <p:nvSpPr>
          <p:cNvPr id="4" name="Text Placeholder 10">
            <a:extLst>
              <a:ext uri="{FF2B5EF4-FFF2-40B4-BE49-F238E27FC236}">
                <a16:creationId xmlns:a16="http://schemas.microsoft.com/office/drawing/2014/main" id="{43B6855A-944B-4AB2-9CAA-76B7FA2DFA4C}"/>
              </a:ext>
            </a:extLst>
          </p:cNvPr>
          <p:cNvSpPr>
            <a:spLocks noGrp="1"/>
          </p:cNvSpPr>
          <p:nvPr>
            <p:ph type="body" sz="quarter" idx="16"/>
          </p:nvPr>
        </p:nvSpPr>
        <p:spPr>
          <a:xfrm>
            <a:off x="825502" y="1436691"/>
            <a:ext cx="8239126" cy="1741374"/>
          </a:xfrm>
          <a:prstGeom prst="rect">
            <a:avLst/>
          </a:prstGeom>
        </p:spPr>
        <p:txBody>
          <a:bodyPr>
            <a:spAutoFit/>
          </a:bodyPr>
          <a:lstStyle>
            <a:lvl1pPr>
              <a:defRPr sz="2167">
                <a:solidFill>
                  <a:schemeClr val="bg1"/>
                </a:solidFill>
                <a:latin typeface="+mn-lt"/>
              </a:defRPr>
            </a:lvl1pPr>
            <a:lvl2pPr>
              <a:defRPr sz="1950">
                <a:solidFill>
                  <a:schemeClr val="bg1"/>
                </a:solidFill>
              </a:defRPr>
            </a:lvl2pPr>
            <a:lvl3pPr>
              <a:defRPr sz="1733">
                <a:solidFill>
                  <a:schemeClr val="bg1"/>
                </a:solidFill>
              </a:defRPr>
            </a:lvl3pPr>
            <a:lvl4pPr>
              <a:defRPr sz="1733">
                <a:solidFill>
                  <a:schemeClr val="bg1"/>
                </a:solidFill>
              </a:defRPr>
            </a:lvl4pPr>
            <a:lvl5pPr>
              <a:defRPr sz="1733">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77757806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81038" y="6356352"/>
            <a:ext cx="2228850" cy="365125"/>
          </a:xfrm>
          <a:prstGeom prst="rect">
            <a:avLst/>
          </a:prstGeom>
        </p:spPr>
        <p:txBody>
          <a:bodyPr/>
          <a:lstStyle/>
          <a:p>
            <a:fld id="{4F2EA8C8-D4D0-47AF-A545-0169D2FD6A32}" type="datetimeFigureOut">
              <a:rPr lang="en-US" smtClean="0">
                <a:solidFill>
                  <a:srgbClr val="58595B"/>
                </a:solidFill>
              </a:rPr>
              <a:pPr/>
              <a:t>4/30/20</a:t>
            </a:fld>
            <a:endParaRPr lang="en-US">
              <a:solidFill>
                <a:srgbClr val="58595B"/>
              </a:solidFill>
            </a:endParaRPr>
          </a:p>
        </p:txBody>
      </p:sp>
      <p:sp>
        <p:nvSpPr>
          <p:cNvPr id="3" name="Footer Placeholder 2"/>
          <p:cNvSpPr>
            <a:spLocks noGrp="1"/>
          </p:cNvSpPr>
          <p:nvPr>
            <p:ph type="ftr" sz="quarter" idx="11"/>
          </p:nvPr>
        </p:nvSpPr>
        <p:spPr>
          <a:xfrm>
            <a:off x="3281363" y="6356352"/>
            <a:ext cx="3343275" cy="365125"/>
          </a:xfrm>
          <a:prstGeom prst="rect">
            <a:avLst/>
          </a:prstGeom>
        </p:spPr>
        <p:txBody>
          <a:bodyPr/>
          <a:lstStyle/>
          <a:p>
            <a:endParaRPr lang="en-US">
              <a:solidFill>
                <a:srgbClr val="58595B"/>
              </a:solidFill>
            </a:endParaRPr>
          </a:p>
        </p:txBody>
      </p:sp>
      <p:sp>
        <p:nvSpPr>
          <p:cNvPr id="4" name="Slide Number Placeholder 3"/>
          <p:cNvSpPr>
            <a:spLocks noGrp="1"/>
          </p:cNvSpPr>
          <p:nvPr>
            <p:ph type="sldNum" sz="quarter" idx="12"/>
          </p:nvPr>
        </p:nvSpPr>
        <p:spPr>
          <a:xfrm>
            <a:off x="6996113" y="6356352"/>
            <a:ext cx="2228850" cy="365125"/>
          </a:xfrm>
          <a:prstGeom prst="rect">
            <a:avLst/>
          </a:prstGeom>
        </p:spPr>
        <p:txBody>
          <a:bodyPr/>
          <a:lstStyle/>
          <a:p>
            <a:fld id="{EE476386-68E7-4390-91DD-FA1E4630A9CE}" type="slidenum">
              <a:rPr lang="en-US" smtClean="0">
                <a:solidFill>
                  <a:srgbClr val="58595B"/>
                </a:solidFill>
              </a:rPr>
              <a:pPr/>
              <a:t>‹#›</a:t>
            </a:fld>
            <a:endParaRPr lang="en-US">
              <a:solidFill>
                <a:srgbClr val="58595B"/>
              </a:solidFill>
            </a:endParaRPr>
          </a:p>
        </p:txBody>
      </p:sp>
    </p:spTree>
    <p:extLst>
      <p:ext uri="{BB962C8B-B14F-4D97-AF65-F5344CB8AC3E}">
        <p14:creationId xmlns:p14="http://schemas.microsoft.com/office/powerpoint/2010/main" val="38173866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ackpage 1">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101172912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1572" name="think-cell Slide" r:id="rId10" imgW="287" imgH="287" progId="TCLayout.ActiveDocument.1">
                  <p:embed/>
                </p:oleObj>
              </mc:Choice>
              <mc:Fallback>
                <p:oleObj name="think-cell Slide" r:id="rId10" imgW="287" imgH="287" progId="TCLayout.ActiveDocument.1">
                  <p:embed/>
                  <p:pic>
                    <p:nvPicPr>
                      <p:cNvPr id="0" name=""/>
                      <p:cNvPicPr/>
                      <p:nvPr/>
                    </p:nvPicPr>
                    <p:blipFill>
                      <a:blip r:embed="rId11"/>
                      <a:stretch>
                        <a:fillRect/>
                      </a:stretch>
                    </p:blipFill>
                    <p:spPr>
                      <a:xfrm>
                        <a:off x="0" y="0"/>
                        <a:ext cx="158750" cy="158750"/>
                      </a:xfrm>
                      <a:prstGeom prst="rect">
                        <a:avLst/>
                      </a:prstGeom>
                    </p:spPr>
                  </p:pic>
                </p:oleObj>
              </mc:Fallback>
            </mc:AlternateContent>
          </a:graphicData>
        </a:graphic>
      </p:graphicFrame>
      <p:sp>
        <p:nvSpPr>
          <p:cNvPr id="9" name="Rectangle 8"/>
          <p:cNvSpPr/>
          <p:nvPr userDrawn="1">
            <p:custDataLst>
              <p:tags r:id="rId3"/>
            </p:custDataLst>
          </p:nvPr>
        </p:nvSpPr>
        <p:spPr>
          <a:xfrm>
            <a:off x="7047781" y="6092825"/>
            <a:ext cx="2515319" cy="612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Rectangle 3"/>
          <p:cNvSpPr/>
          <p:nvPr userDrawn="1">
            <p:custDataLst>
              <p:tags r:id="rId4"/>
            </p:custDataLst>
          </p:nvPr>
        </p:nvSpPr>
        <p:spPr>
          <a:xfrm>
            <a:off x="534600" y="-13580"/>
            <a:ext cx="9394260" cy="610671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6110526"/>
              <a:gd name="connsiteX1" fmla="*/ 9371400 w 9371400"/>
              <a:gd name="connsiteY1" fmla="*/ 152400 h 6110526"/>
              <a:gd name="connsiteX2" fmla="*/ 9371400 w 9371400"/>
              <a:gd name="connsiteY2" fmla="*/ 3656014 h 6110526"/>
              <a:gd name="connsiteX3" fmla="*/ 773906 w 9371400"/>
              <a:gd name="connsiteY3" fmla="*/ 6088855 h 6110526"/>
              <a:gd name="connsiteX4" fmla="*/ 535782 w 9371400"/>
              <a:gd name="connsiteY4" fmla="*/ 6106318 h 6110526"/>
              <a:gd name="connsiteX5" fmla="*/ 198438 w 9371400"/>
              <a:gd name="connsiteY5" fmla="*/ 5945188 h 6110526"/>
              <a:gd name="connsiteX6" fmla="*/ 0 w 9371400"/>
              <a:gd name="connsiteY6" fmla="*/ 5475289 h 6110526"/>
              <a:gd name="connsiteX7" fmla="*/ 0 w 9371400"/>
              <a:gd name="connsiteY7" fmla="*/ 0 h 6110526"/>
              <a:gd name="connsiteX0" fmla="*/ 0 w 9371400"/>
              <a:gd name="connsiteY0" fmla="*/ 0 h 6110526"/>
              <a:gd name="connsiteX1" fmla="*/ 9371400 w 9371400"/>
              <a:gd name="connsiteY1" fmla="*/ 19050 h 6110526"/>
              <a:gd name="connsiteX2" fmla="*/ 9371400 w 9371400"/>
              <a:gd name="connsiteY2" fmla="*/ 3656014 h 6110526"/>
              <a:gd name="connsiteX3" fmla="*/ 773906 w 9371400"/>
              <a:gd name="connsiteY3" fmla="*/ 6088855 h 6110526"/>
              <a:gd name="connsiteX4" fmla="*/ 535782 w 9371400"/>
              <a:gd name="connsiteY4" fmla="*/ 6106318 h 6110526"/>
              <a:gd name="connsiteX5" fmla="*/ 198438 w 9371400"/>
              <a:gd name="connsiteY5" fmla="*/ 5945188 h 6110526"/>
              <a:gd name="connsiteX6" fmla="*/ 0 w 9371400"/>
              <a:gd name="connsiteY6" fmla="*/ 5475289 h 6110526"/>
              <a:gd name="connsiteX7" fmla="*/ 0 w 9371400"/>
              <a:gd name="connsiteY7" fmla="*/ 0 h 6110526"/>
              <a:gd name="connsiteX0" fmla="*/ 0 w 9371400"/>
              <a:gd name="connsiteY0" fmla="*/ 0 h 6096012"/>
              <a:gd name="connsiteX1" fmla="*/ 9371400 w 9371400"/>
              <a:gd name="connsiteY1" fmla="*/ 4536 h 6096012"/>
              <a:gd name="connsiteX2" fmla="*/ 9371400 w 9371400"/>
              <a:gd name="connsiteY2" fmla="*/ 3641500 h 6096012"/>
              <a:gd name="connsiteX3" fmla="*/ 773906 w 9371400"/>
              <a:gd name="connsiteY3" fmla="*/ 6074341 h 6096012"/>
              <a:gd name="connsiteX4" fmla="*/ 535782 w 9371400"/>
              <a:gd name="connsiteY4" fmla="*/ 6091804 h 6096012"/>
              <a:gd name="connsiteX5" fmla="*/ 198438 w 9371400"/>
              <a:gd name="connsiteY5" fmla="*/ 5930674 h 6096012"/>
              <a:gd name="connsiteX6" fmla="*/ 0 w 9371400"/>
              <a:gd name="connsiteY6" fmla="*/ 5460775 h 6096012"/>
              <a:gd name="connsiteX7" fmla="*/ 0 w 9371400"/>
              <a:gd name="connsiteY7" fmla="*/ 0 h 6096012"/>
              <a:gd name="connsiteX0" fmla="*/ 0 w 9371400"/>
              <a:gd name="connsiteY0" fmla="*/ 18324 h 6114336"/>
              <a:gd name="connsiteX1" fmla="*/ 9356160 w 9371400"/>
              <a:gd name="connsiteY1" fmla="*/ 0 h 6114336"/>
              <a:gd name="connsiteX2" fmla="*/ 9371400 w 9371400"/>
              <a:gd name="connsiteY2" fmla="*/ 3659824 h 6114336"/>
              <a:gd name="connsiteX3" fmla="*/ 773906 w 9371400"/>
              <a:gd name="connsiteY3" fmla="*/ 6092665 h 6114336"/>
              <a:gd name="connsiteX4" fmla="*/ 535782 w 9371400"/>
              <a:gd name="connsiteY4" fmla="*/ 6110128 h 6114336"/>
              <a:gd name="connsiteX5" fmla="*/ 198438 w 9371400"/>
              <a:gd name="connsiteY5" fmla="*/ 5948998 h 6114336"/>
              <a:gd name="connsiteX6" fmla="*/ 0 w 9371400"/>
              <a:gd name="connsiteY6" fmla="*/ 5479099 h 6114336"/>
              <a:gd name="connsiteX7" fmla="*/ 0 w 9371400"/>
              <a:gd name="connsiteY7" fmla="*/ 18324 h 6114336"/>
              <a:gd name="connsiteX0" fmla="*/ 0 w 9386640"/>
              <a:gd name="connsiteY0" fmla="*/ 18324 h 6114336"/>
              <a:gd name="connsiteX1" fmla="*/ 9386640 w 9386640"/>
              <a:gd name="connsiteY1" fmla="*/ 0 h 6114336"/>
              <a:gd name="connsiteX2" fmla="*/ 9371400 w 9386640"/>
              <a:gd name="connsiteY2" fmla="*/ 3659824 h 6114336"/>
              <a:gd name="connsiteX3" fmla="*/ 773906 w 9386640"/>
              <a:gd name="connsiteY3" fmla="*/ 6092665 h 6114336"/>
              <a:gd name="connsiteX4" fmla="*/ 535782 w 9386640"/>
              <a:gd name="connsiteY4" fmla="*/ 6110128 h 6114336"/>
              <a:gd name="connsiteX5" fmla="*/ 198438 w 9386640"/>
              <a:gd name="connsiteY5" fmla="*/ 5948998 h 6114336"/>
              <a:gd name="connsiteX6" fmla="*/ 0 w 9386640"/>
              <a:gd name="connsiteY6" fmla="*/ 5479099 h 6114336"/>
              <a:gd name="connsiteX7" fmla="*/ 0 w 9386640"/>
              <a:gd name="connsiteY7" fmla="*/ 18324 h 6114336"/>
              <a:gd name="connsiteX0" fmla="*/ 0 w 9394260"/>
              <a:gd name="connsiteY0" fmla="*/ 10704 h 6106716"/>
              <a:gd name="connsiteX1" fmla="*/ 9394260 w 9394260"/>
              <a:gd name="connsiteY1" fmla="*/ 0 h 6106716"/>
              <a:gd name="connsiteX2" fmla="*/ 9371400 w 9394260"/>
              <a:gd name="connsiteY2" fmla="*/ 3652204 h 6106716"/>
              <a:gd name="connsiteX3" fmla="*/ 773906 w 9394260"/>
              <a:gd name="connsiteY3" fmla="*/ 6085045 h 6106716"/>
              <a:gd name="connsiteX4" fmla="*/ 535782 w 9394260"/>
              <a:gd name="connsiteY4" fmla="*/ 6102508 h 6106716"/>
              <a:gd name="connsiteX5" fmla="*/ 198438 w 9394260"/>
              <a:gd name="connsiteY5" fmla="*/ 5941378 h 6106716"/>
              <a:gd name="connsiteX6" fmla="*/ 0 w 9394260"/>
              <a:gd name="connsiteY6" fmla="*/ 5471479 h 6106716"/>
              <a:gd name="connsiteX7" fmla="*/ 0 w 9394260"/>
              <a:gd name="connsiteY7" fmla="*/ 10704 h 610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94260" h="6106716">
                <a:moveTo>
                  <a:pt x="0" y="10704"/>
                </a:moveTo>
                <a:lnTo>
                  <a:pt x="9394260" y="0"/>
                </a:lnTo>
                <a:lnTo>
                  <a:pt x="9371400" y="3652204"/>
                </a:lnTo>
                <a:lnTo>
                  <a:pt x="773906" y="6085045"/>
                </a:lnTo>
                <a:cubicBezTo>
                  <a:pt x="728663" y="6090072"/>
                  <a:pt x="626930" y="6116927"/>
                  <a:pt x="535782" y="6102508"/>
                </a:cubicBezTo>
                <a:cubicBezTo>
                  <a:pt x="444634" y="6088089"/>
                  <a:pt x="337741" y="6065600"/>
                  <a:pt x="198438" y="5941378"/>
                </a:cubicBezTo>
                <a:cubicBezTo>
                  <a:pt x="59135" y="5817156"/>
                  <a:pt x="3016" y="5583293"/>
                  <a:pt x="0" y="5471479"/>
                </a:cubicBezTo>
                <a:lnTo>
                  <a:pt x="0" y="10704"/>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6" name="Freeform 6"/>
          <p:cNvSpPr>
            <a:spLocks/>
          </p:cNvSpPr>
          <p:nvPr userDrawn="1">
            <p:custDataLst>
              <p:tags r:id="rId5"/>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3" name="Title 2"/>
          <p:cNvSpPr>
            <a:spLocks noGrp="1"/>
          </p:cNvSpPr>
          <p:nvPr>
            <p:ph type="title" hasCustomPrompt="1"/>
            <p:custDataLst>
              <p:tags r:id="rId6"/>
            </p:custDataLst>
          </p:nvPr>
        </p:nvSpPr>
        <p:spPr>
          <a:xfrm>
            <a:off x="825501" y="500063"/>
            <a:ext cx="8239126" cy="553998"/>
          </a:xfrm>
        </p:spPr>
        <p:txBody>
          <a:bodyPr/>
          <a:lstStyle>
            <a:lvl1pPr>
              <a:defRPr sz="3600" baseline="0">
                <a:solidFill>
                  <a:schemeClr val="bg1"/>
                </a:solidFill>
              </a:defRPr>
            </a:lvl1pPr>
          </a:lstStyle>
          <a:p>
            <a:r>
              <a:rPr lang="en-US" dirty="0"/>
              <a:t>Thank you</a:t>
            </a:r>
            <a:endParaRPr lang="en-GB" dirty="0"/>
          </a:p>
        </p:txBody>
      </p:sp>
      <p:sp>
        <p:nvSpPr>
          <p:cNvPr id="5" name="Text Placeholder 4"/>
          <p:cNvSpPr>
            <a:spLocks noGrp="1"/>
          </p:cNvSpPr>
          <p:nvPr>
            <p:ph type="body" sz="quarter" idx="10" hasCustomPrompt="1"/>
            <p:custDataLst>
              <p:tags r:id="rId7"/>
            </p:custDataLst>
          </p:nvPr>
        </p:nvSpPr>
        <p:spPr>
          <a:xfrm>
            <a:off x="825500" y="1444625"/>
            <a:ext cx="7416000" cy="1123384"/>
          </a:xfrm>
        </p:spPr>
        <p:txBody>
          <a:bodyPr/>
          <a:lstStyle>
            <a:lvl1pPr>
              <a:spcAft>
                <a:spcPts val="1200"/>
              </a:spcAft>
              <a:defRPr sz="2200" b="0">
                <a:solidFill>
                  <a:srgbClr val="FFFFFF"/>
                </a:solidFill>
              </a:defRPr>
            </a:lvl1pPr>
            <a:lvl2pPr marL="0" indent="0">
              <a:buClr>
                <a:schemeClr val="accent3"/>
              </a:buClr>
              <a:buFont typeface="Calibri" panose="020F0502020204030204" pitchFamily="34" charset="0"/>
              <a:buNone/>
              <a:defRPr sz="1800" baseline="0">
                <a:solidFill>
                  <a:srgbClr val="FFFFFF"/>
                </a:solidFill>
              </a:defRPr>
            </a:lvl2pPr>
            <a:lvl3pPr marL="222250" indent="-222250">
              <a:buClr>
                <a:srgbClr val="FFFFFF"/>
              </a:buClr>
              <a:defRPr sz="1800" baseline="0">
                <a:solidFill>
                  <a:srgbClr val="FFFFFF"/>
                </a:solidFill>
              </a:defRPr>
            </a:lvl3pPr>
            <a:lvl4pPr marL="0" indent="0">
              <a:buNone/>
              <a:defRPr sz="1600" b="1">
                <a:solidFill>
                  <a:schemeClr val="bg1"/>
                </a:solidFill>
              </a:defRPr>
            </a:lvl4pPr>
          </a:lstStyle>
          <a:p>
            <a:pPr lvl="0"/>
            <a:r>
              <a:rPr lang="en-US" dirty="0"/>
              <a:t>Statement/quote text</a:t>
            </a:r>
          </a:p>
          <a:p>
            <a:pPr lvl="1"/>
            <a:r>
              <a:rPr lang="en-US" dirty="0"/>
              <a:t>Body text</a:t>
            </a:r>
          </a:p>
          <a:p>
            <a:pPr lvl="2"/>
            <a:r>
              <a:rPr lang="en-US" dirty="0"/>
              <a:t>Bullet level 1</a:t>
            </a:r>
          </a:p>
        </p:txBody>
      </p:sp>
      <p:sp>
        <p:nvSpPr>
          <p:cNvPr id="19" name="Rectangle 18"/>
          <p:cNvSpPr/>
          <p:nvPr userDrawn="1">
            <p:custDataLst>
              <p:tags r:id="rId8"/>
            </p:custDataLst>
          </p:nvPr>
        </p:nvSpPr>
        <p:spPr bwMode="auto">
          <a:xfrm>
            <a:off x="10137576" y="2"/>
            <a:ext cx="2359223" cy="206392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pPr algn="l"/>
            <a:r>
              <a:rPr lang="en-US" sz="1050" b="1" dirty="0">
                <a:solidFill>
                  <a:schemeClr val="tx1"/>
                </a:solidFill>
              </a:rPr>
              <a:t>Updating footer</a:t>
            </a:r>
          </a:p>
          <a:p>
            <a:pPr algn="l"/>
            <a:r>
              <a:rPr lang="en-US" sz="1050" b="0" dirty="0">
                <a:solidFill>
                  <a:schemeClr val="tx1"/>
                </a:solidFill>
              </a:rPr>
              <a:t>To update the footer:</a:t>
            </a:r>
          </a:p>
          <a:p>
            <a:pPr marL="177800" indent="-177800" algn="l">
              <a:buFont typeface="Arial" panose="020B0604020202020204" pitchFamily="34" charset="0"/>
              <a:buChar char="•"/>
            </a:pPr>
            <a:r>
              <a:rPr lang="en-US" sz="1050" b="0" dirty="0">
                <a:solidFill>
                  <a:schemeClr val="tx1"/>
                </a:solidFill>
              </a:rPr>
              <a:t>Click into the text box</a:t>
            </a:r>
            <a:r>
              <a:rPr lang="en-US" sz="1050" b="0" baseline="0" dirty="0">
                <a:solidFill>
                  <a:schemeClr val="tx1"/>
                </a:solidFill>
              </a:rPr>
              <a:t> on the slide master page and update the information</a:t>
            </a:r>
          </a:p>
          <a:p>
            <a:pPr marL="0" indent="0" algn="l" defTabSz="872722" rtl="0" eaLnBrk="1" latinLnBrk="0" hangingPunct="1">
              <a:buFont typeface="Arial" panose="020B0604020202020204" pitchFamily="34" charset="0"/>
              <a:buNone/>
            </a:pPr>
            <a:r>
              <a:rPr lang="en-US" sz="1050" b="1" kern="1200" dirty="0">
                <a:solidFill>
                  <a:schemeClr val="tx1"/>
                </a:solidFill>
                <a:latin typeface="+mn-lt"/>
                <a:ea typeface="+mn-ea"/>
                <a:cs typeface="+mn-cs"/>
              </a:rPr>
              <a:t>Checking updates</a:t>
            </a:r>
          </a:p>
          <a:p>
            <a:pPr marL="177800" indent="-177800" algn="l">
              <a:buFont typeface="Arial" panose="020B0604020202020204" pitchFamily="34" charset="0"/>
              <a:buChar char="•"/>
            </a:pPr>
            <a:r>
              <a:rPr lang="en-US" sz="1050" b="0" baseline="0" dirty="0">
                <a:solidFill>
                  <a:schemeClr val="tx1"/>
                </a:solidFill>
              </a:rPr>
              <a:t>The text updates will not flow through to all the slide layouts as some have been placed manually. Therefore you may need to manually update other text boxes such as the divider slides etc</a:t>
            </a:r>
          </a:p>
          <a:p>
            <a:pPr marL="177800" indent="-177800" algn="l">
              <a:buFont typeface="Arial" panose="020B0604020202020204" pitchFamily="34" charset="0"/>
              <a:buChar char="•"/>
            </a:pPr>
            <a:endParaRPr lang="en-US" sz="1050" b="0" kern="1200" baseline="0" dirty="0">
              <a:solidFill>
                <a:schemeClr val="tx1"/>
              </a:solidFill>
              <a:latin typeface="+mn-lt"/>
              <a:ea typeface="+mn-ea"/>
              <a:cs typeface="+mn-cs"/>
            </a:endParaRPr>
          </a:p>
        </p:txBody>
      </p:sp>
      <p:pic>
        <p:nvPicPr>
          <p:cNvPr id="11" name="Picture 10"/>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5674024" y="5953184"/>
            <a:ext cx="3717036" cy="553212"/>
          </a:xfrm>
          <a:prstGeom prst="rect">
            <a:avLst/>
          </a:prstGeom>
        </p:spPr>
      </p:pic>
    </p:spTree>
    <p:extLst>
      <p:ext uri="{BB962C8B-B14F-4D97-AF65-F5344CB8AC3E}">
        <p14:creationId xmlns:p14="http://schemas.microsoft.com/office/powerpoint/2010/main" val="3343570532"/>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cSld name="Titel und Inhalt">
    <p:spTree>
      <p:nvGrpSpPr>
        <p:cNvPr id="1" name=""/>
        <p:cNvGrpSpPr/>
        <p:nvPr/>
      </p:nvGrpSpPr>
      <p:grpSpPr>
        <a:xfrm>
          <a:off x="0" y="0"/>
          <a:ext cx="0" cy="0"/>
          <a:chOff x="0" y="0"/>
          <a:chExt cx="0" cy="0"/>
        </a:xfrm>
      </p:grpSpPr>
      <p:sp>
        <p:nvSpPr>
          <p:cNvPr id="6" name="Title 5"/>
          <p:cNvSpPr>
            <a:spLocks noGrp="1" noChangeArrowheads="1"/>
          </p:cNvSpPr>
          <p:nvPr>
            <p:ph type="title"/>
          </p:nvPr>
        </p:nvSpPr>
        <p:spPr bwMode="auto">
          <a:xfrm>
            <a:off x="586234" y="896406"/>
            <a:ext cx="86574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defRPr sz="2200"/>
            </a:lvl1pPr>
          </a:lstStyle>
          <a:p>
            <a:pPr lvl="0"/>
            <a:r>
              <a:rPr lang="en-US"/>
              <a:t>Click to edit Master title style</a:t>
            </a:r>
            <a:endParaRPr lang="de-DE" dirty="0"/>
          </a:p>
        </p:txBody>
      </p:sp>
      <p:sp>
        <p:nvSpPr>
          <p:cNvPr id="9" name="Rectangle 6"/>
          <p:cNvSpPr>
            <a:spLocks noGrp="1" noChangeArrowheads="1"/>
          </p:cNvSpPr>
          <p:nvPr>
            <p:ph idx="11"/>
          </p:nvPr>
        </p:nvSpPr>
        <p:spPr bwMode="auto">
          <a:xfrm>
            <a:off x="584514" y="1439864"/>
            <a:ext cx="8659151"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extLst>
      <p:ext uri="{BB962C8B-B14F-4D97-AF65-F5344CB8AC3E}">
        <p14:creationId xmlns:p14="http://schemas.microsoft.com/office/powerpoint/2010/main" val="3398790013"/>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 Page_Image 1">
    <p:spTree>
      <p:nvGrpSpPr>
        <p:cNvPr id="1" name=""/>
        <p:cNvGrpSpPr/>
        <p:nvPr/>
      </p:nvGrpSpPr>
      <p:grpSpPr>
        <a:xfrm>
          <a:off x="0" y="0"/>
          <a:ext cx="0" cy="0"/>
          <a:chOff x="0" y="0"/>
          <a:chExt cx="0" cy="0"/>
        </a:xfrm>
      </p:grpSpPr>
      <p:sp>
        <p:nvSpPr>
          <p:cNvPr id="18" name="Rectangle 3"/>
          <p:cNvSpPr/>
          <p:nvPr userDrawn="1">
            <p:custDataLst>
              <p:tags r:id="rId2"/>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2136" name="Picture 88"/>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534600" y="797690"/>
            <a:ext cx="9370800" cy="2094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userDrawn="1">
            <p:custDataLst>
              <p:tags r:id="rId3"/>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4"/>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5"/>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pic>
        <p:nvPicPr>
          <p:cNvPr id="5" name="Picture 4"/>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graphicFrame>
        <p:nvGraphicFramePr>
          <p:cNvPr id="2" name="Object 1" hidden="1"/>
          <p:cNvGraphicFramePr>
            <a:graphicFrameLocks noChangeAspect="1"/>
          </p:cNvGraphicFramePr>
          <p:nvPr userDrawn="1">
            <p:custDataLst>
              <p:tags r:id="rId6"/>
            </p:custDataLst>
            <p:extLst>
              <p:ext uri="{D42A27DB-BD31-4B8C-83A1-F6EECF244321}">
                <p14:modId xmlns:p14="http://schemas.microsoft.com/office/powerpoint/2010/main" val="15668233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3620" name="think-cell Slide" r:id="rId10" imgW="287" imgH="287" progId="TCLayout.ActiveDocument.1">
                  <p:embed/>
                </p:oleObj>
              </mc:Choice>
              <mc:Fallback>
                <p:oleObj name="think-cell Slide" r:id="rId10" imgW="287" imgH="287" progId="TCLayout.ActiveDocument.1">
                  <p:embed/>
                  <p:pic>
                    <p:nvPicPr>
                      <p:cNvPr id="0" name=""/>
                      <p:cNvPicPr/>
                      <p:nvPr/>
                    </p:nvPicPr>
                    <p:blipFill>
                      <a:blip r:embed="rId11"/>
                      <a:stretch>
                        <a:fillRect/>
                      </a:stretch>
                    </p:blipFill>
                    <p:spPr>
                      <a:xfrm>
                        <a:off x="0" y="0"/>
                        <a:ext cx="158750" cy="158750"/>
                      </a:xfrm>
                      <a:prstGeom prst="rect">
                        <a:avLst/>
                      </a:prstGeom>
                    </p:spPr>
                  </p:pic>
                </p:oleObj>
              </mc:Fallback>
            </mc:AlternateContent>
          </a:graphicData>
        </a:graphic>
      </p:graphicFrame>
      <p:pic>
        <p:nvPicPr>
          <p:cNvPr id="3" name="Picture 2"/>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1675404094"/>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Page_Image 2">
    <p:spTree>
      <p:nvGrpSpPr>
        <p:cNvPr id="1" name=""/>
        <p:cNvGrpSpPr/>
        <p:nvPr/>
      </p:nvGrpSpPr>
      <p:grpSpPr>
        <a:xfrm>
          <a:off x="0" y="0"/>
          <a:ext cx="0" cy="0"/>
          <a:chOff x="0" y="0"/>
          <a:chExt cx="0" cy="0"/>
        </a:xfrm>
      </p:grpSpPr>
      <p:sp>
        <p:nvSpPr>
          <p:cNvPr id="18" name="Rectangle 3"/>
          <p:cNvSpPr/>
          <p:nvPr userDrawn="1">
            <p:custDataLst>
              <p:tags r:id="rId2"/>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12" name="Picture 64" descr="C:\~GLUE - Hannah\01. Clients\01. HB\1. Small clients for HB\Projects\SN Springer PPT template (Antony Johnson) Oct 2016\2. Data and graphics\SN_Springer_PPT_visuals_1609162.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100" r="39" b="614"/>
          <a:stretch/>
        </p:blipFill>
        <p:spPr bwMode="auto">
          <a:xfrm>
            <a:off x="535199" y="695744"/>
            <a:ext cx="9370801" cy="219668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custDataLst>
              <p:tags r:id="rId3"/>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4"/>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5"/>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pic>
        <p:nvPicPr>
          <p:cNvPr id="10" name="Picture 9"/>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graphicFrame>
        <p:nvGraphicFramePr>
          <p:cNvPr id="2" name="Object 1" hidden="1"/>
          <p:cNvGraphicFramePr>
            <a:graphicFrameLocks noChangeAspect="1"/>
          </p:cNvGraphicFramePr>
          <p:nvPr userDrawn="1">
            <p:custDataLst>
              <p:tags r:id="rId6"/>
            </p:custDataLst>
            <p:extLst>
              <p:ext uri="{D42A27DB-BD31-4B8C-83A1-F6EECF244321}">
                <p14:modId xmlns:p14="http://schemas.microsoft.com/office/powerpoint/2010/main" val="35417152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4644" name="think-cell Slide" r:id="rId10" imgW="287" imgH="287" progId="TCLayout.ActiveDocument.1">
                  <p:embed/>
                </p:oleObj>
              </mc:Choice>
              <mc:Fallback>
                <p:oleObj name="think-cell Slide" r:id="rId10" imgW="287" imgH="287" progId="TCLayout.ActiveDocument.1">
                  <p:embed/>
                  <p:pic>
                    <p:nvPicPr>
                      <p:cNvPr id="0" name=""/>
                      <p:cNvPicPr/>
                      <p:nvPr/>
                    </p:nvPicPr>
                    <p:blipFill>
                      <a:blip r:embed="rId11"/>
                      <a:stretch>
                        <a:fillRect/>
                      </a:stretch>
                    </p:blipFill>
                    <p:spPr>
                      <a:xfrm>
                        <a:off x="0" y="0"/>
                        <a:ext cx="158750" cy="158750"/>
                      </a:xfrm>
                      <a:prstGeom prst="rect">
                        <a:avLst/>
                      </a:prstGeom>
                    </p:spPr>
                  </p:pic>
                </p:oleObj>
              </mc:Fallback>
            </mc:AlternateContent>
          </a:graphicData>
        </a:graphic>
      </p:graphicFrame>
      <p:pic>
        <p:nvPicPr>
          <p:cNvPr id="19" name="Picture 18"/>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1336826973"/>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Page_Image 3">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92369791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5668" name="think-cell Slide" r:id="rId8" imgW="287" imgH="287" progId="TCLayout.ActiveDocument.1">
                  <p:embed/>
                </p:oleObj>
              </mc:Choice>
              <mc:Fallback>
                <p:oleObj name="think-cell Slide" r:id="rId8" imgW="287" imgH="287"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18" name="Rectangle 3"/>
          <p:cNvSpPr/>
          <p:nvPr userDrawn="1">
            <p:custDataLst>
              <p:tags r:id="rId3"/>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12" name="Picture 65" descr="C:\~GLUE - Hannah\01. Clients\01. HB\1. Small clients for HB\Projects\SN Springer PPT template (Antony Johnson) Oct 2016\2. Data and graphics\SN_Springer_PPT_visuals_1609163.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l="229" r="-113" b="1899"/>
          <a:stretch/>
        </p:blipFill>
        <p:spPr bwMode="auto">
          <a:xfrm>
            <a:off x="535200" y="759569"/>
            <a:ext cx="9386352" cy="213285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custDataLst>
              <p:tags r:id="rId4"/>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5"/>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6"/>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pic>
        <p:nvPicPr>
          <p:cNvPr id="10" name="Picture 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pic>
        <p:nvPicPr>
          <p:cNvPr id="17" name="Picture 16"/>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3744798869"/>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Page_Image 4">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67708475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6692" name="think-cell Slide" r:id="rId8" imgW="287" imgH="287" progId="TCLayout.ActiveDocument.1">
                  <p:embed/>
                </p:oleObj>
              </mc:Choice>
              <mc:Fallback>
                <p:oleObj name="think-cell Slide" r:id="rId8" imgW="287" imgH="287"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18" name="Rectangle 3"/>
          <p:cNvSpPr/>
          <p:nvPr userDrawn="1">
            <p:custDataLst>
              <p:tags r:id="rId3"/>
            </p:custDataLst>
          </p:nvPr>
        </p:nvSpPr>
        <p:spPr>
          <a:xfrm>
            <a:off x="534599"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10" name="Picture 62" descr="C:\~GLUE - Hannah\01. Clients\01. HB\1. Small clients for HB\Projects\SN Springer PPT template (Antony Johnson) Oct 2016\2. Data and graphics\SN_Springer_PPT_visuals_1609164.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t="61" b="-1"/>
          <a:stretch/>
        </p:blipFill>
        <p:spPr bwMode="auto">
          <a:xfrm>
            <a:off x="535200" y="718694"/>
            <a:ext cx="9370800" cy="217373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custDataLst>
              <p:tags r:id="rId4"/>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5"/>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6"/>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pic>
        <p:nvPicPr>
          <p:cNvPr id="14" name="Picture 13"/>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pic>
        <p:nvPicPr>
          <p:cNvPr id="16" name="Picture 1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610174580"/>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age_Image 2">
    <p:spTree>
      <p:nvGrpSpPr>
        <p:cNvPr id="1" name=""/>
        <p:cNvGrpSpPr/>
        <p:nvPr/>
      </p:nvGrpSpPr>
      <p:grpSpPr>
        <a:xfrm>
          <a:off x="0" y="0"/>
          <a:ext cx="0" cy="0"/>
          <a:chOff x="0" y="0"/>
          <a:chExt cx="0" cy="0"/>
        </a:xfrm>
      </p:grpSpPr>
      <p:sp>
        <p:nvSpPr>
          <p:cNvPr id="18" name="Rectangle 3"/>
          <p:cNvSpPr/>
          <p:nvPr userDrawn="1">
            <p:custDataLst>
              <p:tags r:id="rId2"/>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12" name="Picture 64" descr="C:\~GLUE - Hannah\01. Clients\01. HB\1. Small clients for HB\Projects\SN Springer PPT template (Antony Johnson) Oct 2016\2. Data and graphics\SN_Springer_PPT_visuals_1609162.png"/>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100" r="39" b="614"/>
          <a:stretch/>
        </p:blipFill>
        <p:spPr bwMode="auto">
          <a:xfrm>
            <a:off x="535199" y="695744"/>
            <a:ext cx="9370801" cy="219668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custDataLst>
              <p:tags r:id="rId3"/>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4"/>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5"/>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pic>
        <p:nvPicPr>
          <p:cNvPr id="10" name="Picture 9"/>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graphicFrame>
        <p:nvGraphicFramePr>
          <p:cNvPr id="2" name="Object 1" hidden="1"/>
          <p:cNvGraphicFramePr>
            <a:graphicFrameLocks noChangeAspect="1"/>
          </p:cNvGraphicFramePr>
          <p:nvPr userDrawn="1">
            <p:custDataLst>
              <p:tags r:id="rId6"/>
            </p:custDataLst>
            <p:extLst>
              <p:ext uri="{D42A27DB-BD31-4B8C-83A1-F6EECF244321}">
                <p14:modId xmlns:p14="http://schemas.microsoft.com/office/powerpoint/2010/main" val="222075327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380" name="think-cell Slide" r:id="rId10" imgW="287" imgH="287" progId="TCLayout.ActiveDocument.1">
                  <p:embed/>
                </p:oleObj>
              </mc:Choice>
              <mc:Fallback>
                <p:oleObj name="think-cell Slide" r:id="rId10" imgW="287" imgH="287" progId="TCLayout.ActiveDocument.1">
                  <p:embed/>
                  <p:pic>
                    <p:nvPicPr>
                      <p:cNvPr id="0" name=""/>
                      <p:cNvPicPr/>
                      <p:nvPr/>
                    </p:nvPicPr>
                    <p:blipFill>
                      <a:blip r:embed="rId11"/>
                      <a:stretch>
                        <a:fillRect/>
                      </a:stretch>
                    </p:blipFill>
                    <p:spPr>
                      <a:xfrm>
                        <a:off x="0" y="0"/>
                        <a:ext cx="158750" cy="158750"/>
                      </a:xfrm>
                      <a:prstGeom prst="rect">
                        <a:avLst/>
                      </a:prstGeom>
                    </p:spPr>
                  </p:pic>
                </p:oleObj>
              </mc:Fallback>
            </mc:AlternateContent>
          </a:graphicData>
        </a:graphic>
      </p:graphicFrame>
      <p:pic>
        <p:nvPicPr>
          <p:cNvPr id="19" name="Picture 18"/>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86235772"/>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ver Page_Image other">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192469983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7716" name="think-cell Slide" r:id="rId12" imgW="287" imgH="287" progId="TCLayout.ActiveDocument.1">
                  <p:embed/>
                </p:oleObj>
              </mc:Choice>
              <mc:Fallback>
                <p:oleObj name="think-cell Slide" r:id="rId12" imgW="287" imgH="287" progId="TCLayout.ActiveDocument.1">
                  <p:embed/>
                  <p:pic>
                    <p:nvPicPr>
                      <p:cNvPr id="0" name=""/>
                      <p:cNvPicPr/>
                      <p:nvPr/>
                    </p:nvPicPr>
                    <p:blipFill>
                      <a:blip r:embed="rId13"/>
                      <a:stretch>
                        <a:fillRect/>
                      </a:stretch>
                    </p:blipFill>
                    <p:spPr>
                      <a:xfrm>
                        <a:off x="0" y="0"/>
                        <a:ext cx="158750" cy="158750"/>
                      </a:xfrm>
                      <a:prstGeom prst="rect">
                        <a:avLst/>
                      </a:prstGeom>
                    </p:spPr>
                  </p:pic>
                </p:oleObj>
              </mc:Fallback>
            </mc:AlternateContent>
          </a:graphicData>
        </a:graphic>
      </p:graphicFrame>
      <p:sp>
        <p:nvSpPr>
          <p:cNvPr id="18" name="Rectangle 3"/>
          <p:cNvSpPr/>
          <p:nvPr userDrawn="1">
            <p:custDataLst>
              <p:tags r:id="rId3"/>
            </p:custDataLst>
          </p:nvPr>
        </p:nvSpPr>
        <p:spPr>
          <a:xfrm>
            <a:off x="534599"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1" name="Rectangle 10"/>
          <p:cNvSpPr/>
          <p:nvPr userDrawn="1">
            <p:custDataLst>
              <p:tags r:id="rId4"/>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5"/>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6"/>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sp>
        <p:nvSpPr>
          <p:cNvPr id="10" name="Picture Placeholder 4"/>
          <p:cNvSpPr>
            <a:spLocks noGrp="1"/>
          </p:cNvSpPr>
          <p:nvPr>
            <p:ph type="pic" sz="quarter" idx="13" hasCustomPrompt="1"/>
            <p:custDataLst>
              <p:tags r:id="rId7"/>
            </p:custDataLst>
          </p:nvPr>
        </p:nvSpPr>
        <p:spPr>
          <a:xfrm>
            <a:off x="535200" y="829625"/>
            <a:ext cx="9370800" cy="2062800"/>
          </a:xfrm>
          <a:solidFill>
            <a:schemeClr val="accent2"/>
          </a:solidFill>
        </p:spPr>
        <p:txBody>
          <a:bodyPr anchor="ctr" anchorCtr="1">
            <a:noAutofit/>
          </a:bodyPr>
          <a:lstStyle>
            <a:lvl1pPr>
              <a:defRPr>
                <a:solidFill>
                  <a:schemeClr val="bg1"/>
                </a:solidFill>
              </a:defRPr>
            </a:lvl1pPr>
          </a:lstStyle>
          <a:p>
            <a:r>
              <a:rPr lang="en-GB" dirty="0"/>
              <a:t>Click here to add image</a:t>
            </a:r>
          </a:p>
        </p:txBody>
      </p:sp>
      <p:grpSp>
        <p:nvGrpSpPr>
          <p:cNvPr id="17" name="Group 16"/>
          <p:cNvGrpSpPr/>
          <p:nvPr userDrawn="1">
            <p:custDataLst>
              <p:tags r:id="rId8"/>
            </p:custDataLst>
          </p:nvPr>
        </p:nvGrpSpPr>
        <p:grpSpPr>
          <a:xfrm>
            <a:off x="10137575" y="14622"/>
            <a:ext cx="2359223" cy="3385201"/>
            <a:chOff x="10137575" y="14622"/>
            <a:chExt cx="2359223" cy="3385201"/>
          </a:xfrm>
        </p:grpSpPr>
        <p:sp>
          <p:nvSpPr>
            <p:cNvPr id="19" name="TextBox 18"/>
            <p:cNvSpPr txBox="1"/>
            <p:nvPr userDrawn="1">
              <p:custDataLst>
                <p:tags r:id="rId9"/>
              </p:custDataLst>
            </p:nvPr>
          </p:nvSpPr>
          <p:spPr>
            <a:xfrm>
              <a:off x="10137575" y="14622"/>
              <a:ext cx="2359223" cy="3385201"/>
            </a:xfrm>
            <a:prstGeom prst="rect">
              <a:avLst/>
            </a:prstGeom>
            <a:solidFill>
              <a:schemeClr val="bg2"/>
            </a:solidFill>
            <a:ln w="9525">
              <a:noFill/>
              <a:miter lim="800000"/>
              <a:headEnd/>
              <a:tailEnd/>
            </a:ln>
            <a:effectLst/>
          </p:spPr>
          <p:txBody>
            <a:bodyPr lIns="36000" tIns="36000" rIns="36000" bIns="36000"/>
            <a:lstStyle/>
            <a:p>
              <a:pPr marL="0" indent="0">
                <a:spcAft>
                  <a:spcPts val="600"/>
                </a:spcAft>
                <a:buFont typeface="+mj-lt"/>
                <a:buNone/>
              </a:pPr>
              <a:r>
                <a:rPr lang="en-GB" sz="1000" b="1" dirty="0">
                  <a:solidFill>
                    <a:schemeClr val="tx1"/>
                  </a:solidFill>
                </a:rPr>
                <a:t>Updating image</a:t>
              </a:r>
            </a:p>
            <a:p>
              <a:pPr marL="0" indent="0">
                <a:spcAft>
                  <a:spcPts val="600"/>
                </a:spcAft>
                <a:buFont typeface="+mj-lt"/>
                <a:buNone/>
              </a:pPr>
              <a:r>
                <a:rPr lang="en-NZ" sz="1000" dirty="0">
                  <a:solidFill>
                    <a:schemeClr val="tx1"/>
                  </a:solidFill>
                </a:rPr>
                <a:t>To update the background image</a:t>
              </a:r>
              <a:r>
                <a:rPr lang="en-GB" sz="1000" dirty="0">
                  <a:solidFill>
                    <a:schemeClr val="tx1"/>
                  </a:solidFill>
                </a:rPr>
                <a:t>, click on the picture placeholder icon</a:t>
              </a:r>
            </a:p>
            <a:p>
              <a:pPr marL="171450" indent="-171450">
                <a:spcAft>
                  <a:spcPts val="600"/>
                </a:spcAft>
                <a:buFont typeface="+mj-lt"/>
                <a:buAutoNum type="arabicPeriod"/>
              </a:pPr>
              <a:endParaRPr lang="en-GB" sz="1000" dirty="0">
                <a:solidFill>
                  <a:schemeClr val="tx1"/>
                </a:solidFill>
              </a:endParaRPr>
            </a:p>
            <a:p>
              <a:pPr marL="171450" indent="-171450">
                <a:spcAft>
                  <a:spcPts val="600"/>
                </a:spcAft>
                <a:buFont typeface="+mj-lt"/>
                <a:buAutoNum type="arabicPeriod"/>
              </a:pPr>
              <a:endParaRPr lang="en-GB" sz="1000" dirty="0">
                <a:solidFill>
                  <a:schemeClr val="tx1"/>
                </a:solidFill>
              </a:endParaRPr>
            </a:p>
            <a:p>
              <a:pPr marL="171450" indent="-171450">
                <a:spcAft>
                  <a:spcPts val="600"/>
                </a:spcAft>
                <a:buFont typeface="+mj-lt"/>
                <a:buAutoNum type="arabicPeriod"/>
              </a:pPr>
              <a:r>
                <a:rPr lang="en-GB" sz="1000" dirty="0">
                  <a:solidFill>
                    <a:schemeClr val="tx1"/>
                  </a:solidFill>
                </a:rPr>
                <a:t>Windows Explorer or Finder will open</a:t>
              </a:r>
            </a:p>
            <a:p>
              <a:pPr marL="171450" indent="-171450">
                <a:spcAft>
                  <a:spcPts val="600"/>
                </a:spcAft>
                <a:buFont typeface="+mj-lt"/>
                <a:buAutoNum type="arabicPeriod"/>
              </a:pPr>
              <a:r>
                <a:rPr lang="en-GB" sz="1000" baseline="0" dirty="0">
                  <a:solidFill>
                    <a:schemeClr val="tx1"/>
                  </a:solidFill>
                </a:rPr>
                <a:t>F</a:t>
              </a:r>
              <a:r>
                <a:rPr lang="en-GB" sz="1000" dirty="0">
                  <a:solidFill>
                    <a:schemeClr val="tx1"/>
                  </a:solidFill>
                </a:rPr>
                <a:t>ind your required image and click ‘Insert’ </a:t>
              </a:r>
            </a:p>
            <a:p>
              <a:pPr marL="171450" indent="-171450">
                <a:spcAft>
                  <a:spcPts val="600"/>
                </a:spcAft>
                <a:buFont typeface="+mj-lt"/>
                <a:buAutoNum type="arabicPeriod"/>
              </a:pPr>
              <a:r>
                <a:rPr lang="en-GB" sz="1000" dirty="0">
                  <a:solidFill>
                    <a:schemeClr val="tx1"/>
                  </a:solidFill>
                </a:rPr>
                <a:t>When cover image inserted, right-click in the grey area directly below this text box and select ‘Reset slide’</a:t>
              </a:r>
            </a:p>
            <a:p>
              <a:pPr marL="0" indent="0">
                <a:spcAft>
                  <a:spcPts val="600"/>
                </a:spcAft>
                <a:buFont typeface="+mj-lt"/>
                <a:buNone/>
              </a:pPr>
              <a:r>
                <a:rPr lang="en-GB" sz="1000" dirty="0">
                  <a:solidFill>
                    <a:schemeClr val="tx1"/>
                  </a:solidFill>
                </a:rPr>
                <a:t>NOTE:</a:t>
              </a:r>
            </a:p>
            <a:p>
              <a:pPr marL="0" indent="0">
                <a:spcAft>
                  <a:spcPts val="600"/>
                </a:spcAft>
                <a:buFont typeface="+mj-lt"/>
                <a:buNone/>
              </a:pPr>
              <a:r>
                <a:rPr lang="en-GB" sz="1000" dirty="0">
                  <a:solidFill>
                    <a:schemeClr val="tx1"/>
                  </a:solidFill>
                </a:rPr>
                <a:t>If an image is already in place and you want to change it:</a:t>
              </a:r>
            </a:p>
            <a:p>
              <a:pPr marL="180975" indent="-180975">
                <a:spcAft>
                  <a:spcPts val="600"/>
                </a:spcAft>
                <a:buFont typeface="+mj-lt"/>
                <a:buAutoNum type="arabicPeriod"/>
              </a:pPr>
              <a:r>
                <a:rPr lang="en-GB" sz="1000" kern="1200" dirty="0">
                  <a:solidFill>
                    <a:schemeClr val="tx1"/>
                  </a:solidFill>
                  <a:latin typeface="+mn-lt"/>
                  <a:ea typeface="+mn-ea"/>
                  <a:cs typeface="+mn-cs"/>
                </a:rPr>
                <a:t>Select the image, and hit your</a:t>
              </a:r>
              <a:r>
                <a:rPr lang="en-GB" sz="1000" kern="1200" baseline="0" dirty="0">
                  <a:solidFill>
                    <a:schemeClr val="tx1"/>
                  </a:solidFill>
                  <a:latin typeface="+mn-lt"/>
                  <a:ea typeface="+mn-ea"/>
                  <a:cs typeface="+mn-cs"/>
                </a:rPr>
                <a:t> delete key</a:t>
              </a:r>
            </a:p>
            <a:p>
              <a:pPr marL="180975" indent="-180975">
                <a:spcAft>
                  <a:spcPts val="600"/>
                </a:spcAft>
                <a:buFont typeface="+mj-lt"/>
                <a:buAutoNum type="arabicPeriod"/>
              </a:pPr>
              <a:r>
                <a:rPr lang="en-GB" sz="1000" kern="1200" baseline="0" dirty="0">
                  <a:solidFill>
                    <a:schemeClr val="tx1"/>
                  </a:solidFill>
                  <a:latin typeface="+mn-lt"/>
                  <a:ea typeface="+mn-ea"/>
                  <a:cs typeface="+mn-cs"/>
                </a:rPr>
                <a:t>Follow steps 1-4 above</a:t>
              </a:r>
              <a:endParaRPr lang="en-GB" sz="1000" kern="1200" dirty="0">
                <a:solidFill>
                  <a:schemeClr val="tx1"/>
                </a:solidFill>
                <a:latin typeface="+mn-lt"/>
                <a:ea typeface="+mn-ea"/>
                <a:cs typeface="+mn-cs"/>
              </a:endParaRPr>
            </a:p>
          </p:txBody>
        </p:sp>
        <p:pic>
          <p:nvPicPr>
            <p:cNvPr id="20" name="Picture 2"/>
            <p:cNvPicPr>
              <a:picLocks noChangeAspect="1" noChangeArrowheads="1"/>
            </p:cNvPicPr>
            <p:nvPr userDrawn="1">
              <p:custDataLst>
                <p:tags r:id="rId10"/>
              </p:custDataLst>
            </p:nvPr>
          </p:nvPicPr>
          <p:blipFill>
            <a:blip r:embed="rId14">
              <a:extLst>
                <a:ext uri="{28A0092B-C50C-407E-A947-70E740481C1C}">
                  <a14:useLocalDpi xmlns:a14="http://schemas.microsoft.com/office/drawing/2010/main" val="0"/>
                </a:ext>
              </a:extLst>
            </a:blip>
            <a:srcRect/>
            <a:stretch>
              <a:fillRect/>
            </a:stretch>
          </p:blipFill>
          <p:spPr bwMode="auto">
            <a:xfrm>
              <a:off x="10253954" y="676295"/>
              <a:ext cx="285750"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4" name="Picture 13"/>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pic>
        <p:nvPicPr>
          <p:cNvPr id="22" name="Picture 21"/>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2516783618"/>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divider 1">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3839612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8740" name="think-cell Slide" r:id="rId11" imgW="287" imgH="287" progId="TCLayout.ActiveDocument.1">
                  <p:embed/>
                </p:oleObj>
              </mc:Choice>
              <mc:Fallback>
                <p:oleObj name="think-cell Slide" r:id="rId11" imgW="287" imgH="287" progId="TCLayout.ActiveDocument.1">
                  <p:embed/>
                  <p:pic>
                    <p:nvPicPr>
                      <p:cNvPr id="0" name=""/>
                      <p:cNvPicPr/>
                      <p:nvPr/>
                    </p:nvPicPr>
                    <p:blipFill>
                      <a:blip r:embed="rId12"/>
                      <a:stretch>
                        <a:fillRect/>
                      </a:stretch>
                    </p:blipFill>
                    <p:spPr>
                      <a:xfrm>
                        <a:off x="0" y="0"/>
                        <a:ext cx="158750" cy="158750"/>
                      </a:xfrm>
                      <a:prstGeom prst="rect">
                        <a:avLst/>
                      </a:prstGeom>
                    </p:spPr>
                  </p:pic>
                </p:oleObj>
              </mc:Fallback>
            </mc:AlternateContent>
          </a:graphicData>
        </a:graphic>
      </p:graphicFrame>
      <p:sp>
        <p:nvSpPr>
          <p:cNvPr id="11" name="Rectangle 3"/>
          <p:cNvSpPr/>
          <p:nvPr userDrawn="1">
            <p:custDataLst>
              <p:tags r:id="rId3"/>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5" name="Rectangle 3"/>
          <p:cNvSpPr/>
          <p:nvPr userDrawn="1">
            <p:custDataLst>
              <p:tags r:id="rId4"/>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lvl="0" algn="ctr"/>
            <a:endParaRPr lang="en-GB" sz="1400" dirty="0"/>
          </a:p>
        </p:txBody>
      </p:sp>
      <p:sp>
        <p:nvSpPr>
          <p:cNvPr id="14" name="Freeform 6"/>
          <p:cNvSpPr>
            <a:spLocks/>
          </p:cNvSpPr>
          <p:nvPr userDrawn="1">
            <p:custDataLst>
              <p:tags r:id="rId5"/>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rgbClr val="DCDDDE"/>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13" name="Text Placeholder 10"/>
          <p:cNvSpPr>
            <a:spLocks noGrp="1"/>
          </p:cNvSpPr>
          <p:nvPr>
            <p:ph type="body" sz="quarter" idx="14" hasCustomPrompt="1"/>
            <p:custDataLst>
              <p:tags r:id="rId6"/>
            </p:custDataLst>
          </p:nvPr>
        </p:nvSpPr>
        <p:spPr>
          <a:xfrm>
            <a:off x="817880" y="4710113"/>
            <a:ext cx="2260600" cy="819150"/>
          </a:xfrm>
        </p:spPr>
        <p:txBody>
          <a:bodyPr wrap="square" anchor="b">
            <a:noAutofit/>
          </a:bodyPr>
          <a:lstStyle>
            <a:lvl1pPr>
              <a:lnSpc>
                <a:spcPct val="100000"/>
              </a:lnSpc>
              <a:spcAft>
                <a:spcPts val="0"/>
              </a:spcAft>
              <a:defRPr sz="8200" b="1">
                <a:solidFill>
                  <a:schemeClr val="bg1"/>
                </a:solidFill>
              </a:defRPr>
            </a:lvl1pPr>
          </a:lstStyle>
          <a:p>
            <a:pPr lvl="0"/>
            <a:r>
              <a:rPr lang="en-US" dirty="0"/>
              <a:t>#.#</a:t>
            </a:r>
          </a:p>
        </p:txBody>
      </p:sp>
      <p:sp>
        <p:nvSpPr>
          <p:cNvPr id="5" name="Title 4"/>
          <p:cNvSpPr>
            <a:spLocks noGrp="1"/>
          </p:cNvSpPr>
          <p:nvPr>
            <p:ph type="title" hasCustomPrompt="1"/>
            <p:custDataLst>
              <p:tags r:id="rId7"/>
            </p:custDataLst>
          </p:nvPr>
        </p:nvSpPr>
        <p:spPr>
          <a:xfrm>
            <a:off x="824400" y="1052513"/>
            <a:ext cx="5232399" cy="370558"/>
          </a:xfrm>
        </p:spPr>
        <p:txBody>
          <a:bodyPr/>
          <a:lstStyle>
            <a:lvl1pPr>
              <a:lnSpc>
                <a:spcPct val="95000"/>
              </a:lnSpc>
              <a:defRPr baseline="0">
                <a:solidFill>
                  <a:schemeClr val="bg1"/>
                </a:solidFill>
              </a:defRPr>
            </a:lvl1pPr>
          </a:lstStyle>
          <a:p>
            <a:r>
              <a:rPr lang="en-US" dirty="0"/>
              <a:t>Chapter section title</a:t>
            </a:r>
            <a:endParaRPr lang="en-GB" dirty="0"/>
          </a:p>
        </p:txBody>
      </p:sp>
      <p:sp>
        <p:nvSpPr>
          <p:cNvPr id="17" name="Rectangle 16"/>
          <p:cNvSpPr/>
          <p:nvPr userDrawn="1">
            <p:custDataLst>
              <p:tags r:id="rId8"/>
            </p:custDataLst>
          </p:nvPr>
        </p:nvSpPr>
        <p:spPr>
          <a:xfrm>
            <a:off x="535200" y="829625"/>
            <a:ext cx="9370800" cy="2062800"/>
          </a:xfrm>
          <a:prstGeom prst="rect">
            <a:avLst/>
          </a:prstGeom>
          <a:solidFill>
            <a:srgbClr val="0176C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8" name="Rectangle 17"/>
          <p:cNvSpPr/>
          <p:nvPr userDrawn="1">
            <p:custDataLst>
              <p:tags r:id="rId9"/>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22" name="Picture 2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377044" y="6305906"/>
            <a:ext cx="1694838" cy="252245"/>
          </a:xfrm>
          <a:prstGeom prst="rect">
            <a:avLst/>
          </a:prstGeom>
        </p:spPr>
      </p:pic>
    </p:spTree>
    <p:extLst>
      <p:ext uri="{BB962C8B-B14F-4D97-AF65-F5344CB8AC3E}">
        <p14:creationId xmlns:p14="http://schemas.microsoft.com/office/powerpoint/2010/main" val="3715948331"/>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divider 2">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71192001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9764" name="think-cell Slide" r:id="rId11" imgW="287" imgH="287" progId="TCLayout.ActiveDocument.1">
                  <p:embed/>
                </p:oleObj>
              </mc:Choice>
              <mc:Fallback>
                <p:oleObj name="think-cell Slide" r:id="rId11" imgW="287" imgH="287" progId="TCLayout.ActiveDocument.1">
                  <p:embed/>
                  <p:pic>
                    <p:nvPicPr>
                      <p:cNvPr id="0" name=""/>
                      <p:cNvPicPr/>
                      <p:nvPr/>
                    </p:nvPicPr>
                    <p:blipFill>
                      <a:blip r:embed="rId12"/>
                      <a:stretch>
                        <a:fillRect/>
                      </a:stretch>
                    </p:blipFill>
                    <p:spPr>
                      <a:xfrm>
                        <a:off x="0" y="0"/>
                        <a:ext cx="158750" cy="158750"/>
                      </a:xfrm>
                      <a:prstGeom prst="rect">
                        <a:avLst/>
                      </a:prstGeom>
                    </p:spPr>
                  </p:pic>
                </p:oleObj>
              </mc:Fallback>
            </mc:AlternateContent>
          </a:graphicData>
        </a:graphic>
      </p:graphicFrame>
      <p:sp>
        <p:nvSpPr>
          <p:cNvPr id="11" name="Rectangle 3"/>
          <p:cNvSpPr/>
          <p:nvPr userDrawn="1">
            <p:custDataLst>
              <p:tags r:id="rId3"/>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2" name="Rectangle 3"/>
          <p:cNvSpPr/>
          <p:nvPr userDrawn="1">
            <p:custDataLst>
              <p:tags r:id="rId4"/>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lvl="0" algn="ctr"/>
            <a:endParaRPr lang="en-GB" sz="1400" dirty="0"/>
          </a:p>
        </p:txBody>
      </p:sp>
      <p:sp>
        <p:nvSpPr>
          <p:cNvPr id="16" name="Rectangle 15"/>
          <p:cNvSpPr/>
          <p:nvPr userDrawn="1">
            <p:custDataLst>
              <p:tags r:id="rId5"/>
            </p:custDataLst>
          </p:nvPr>
        </p:nvSpPr>
        <p:spPr>
          <a:xfrm>
            <a:off x="534600" y="829625"/>
            <a:ext cx="9370800" cy="2062800"/>
          </a:xfrm>
          <a:prstGeom prst="rect">
            <a:avLst/>
          </a:prstGeom>
          <a:solidFill>
            <a:srgbClr val="EE7D1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4" name="Freeform 6"/>
          <p:cNvSpPr>
            <a:spLocks/>
          </p:cNvSpPr>
          <p:nvPr userDrawn="1">
            <p:custDataLst>
              <p:tags r:id="rId6"/>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rgbClr val="DCDDDE"/>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13" name="Text Placeholder 10"/>
          <p:cNvSpPr>
            <a:spLocks noGrp="1"/>
          </p:cNvSpPr>
          <p:nvPr>
            <p:ph type="body" sz="quarter" idx="14" hasCustomPrompt="1"/>
            <p:custDataLst>
              <p:tags r:id="rId7"/>
            </p:custDataLst>
          </p:nvPr>
        </p:nvSpPr>
        <p:spPr>
          <a:xfrm>
            <a:off x="817880" y="4710113"/>
            <a:ext cx="2260600" cy="819150"/>
          </a:xfrm>
        </p:spPr>
        <p:txBody>
          <a:bodyPr wrap="square" anchor="b">
            <a:noAutofit/>
          </a:bodyPr>
          <a:lstStyle>
            <a:lvl1pPr>
              <a:lnSpc>
                <a:spcPct val="100000"/>
              </a:lnSpc>
              <a:spcAft>
                <a:spcPts val="0"/>
              </a:spcAft>
              <a:defRPr sz="8200" b="1">
                <a:solidFill>
                  <a:schemeClr val="bg1"/>
                </a:solidFill>
              </a:defRPr>
            </a:lvl1pPr>
          </a:lstStyle>
          <a:p>
            <a:pPr lvl="0"/>
            <a:r>
              <a:rPr lang="en-US" dirty="0"/>
              <a:t>#.#</a:t>
            </a:r>
          </a:p>
        </p:txBody>
      </p:sp>
      <p:sp>
        <p:nvSpPr>
          <p:cNvPr id="5" name="Title 4"/>
          <p:cNvSpPr>
            <a:spLocks noGrp="1"/>
          </p:cNvSpPr>
          <p:nvPr>
            <p:ph type="title" hasCustomPrompt="1"/>
            <p:custDataLst>
              <p:tags r:id="rId8"/>
            </p:custDataLst>
          </p:nvPr>
        </p:nvSpPr>
        <p:spPr>
          <a:xfrm>
            <a:off x="824400" y="1052513"/>
            <a:ext cx="5232399" cy="370558"/>
          </a:xfrm>
        </p:spPr>
        <p:txBody>
          <a:bodyPr/>
          <a:lstStyle>
            <a:lvl1pPr>
              <a:lnSpc>
                <a:spcPct val="95000"/>
              </a:lnSpc>
              <a:defRPr baseline="0">
                <a:solidFill>
                  <a:schemeClr val="bg1"/>
                </a:solidFill>
              </a:defRPr>
            </a:lvl1pPr>
          </a:lstStyle>
          <a:p>
            <a:r>
              <a:rPr lang="en-US" dirty="0"/>
              <a:t>Chapter section title</a:t>
            </a:r>
            <a:endParaRPr lang="en-GB" dirty="0"/>
          </a:p>
        </p:txBody>
      </p:sp>
      <p:sp>
        <p:nvSpPr>
          <p:cNvPr id="18" name="Rectangle 17"/>
          <p:cNvSpPr/>
          <p:nvPr userDrawn="1">
            <p:custDataLst>
              <p:tags r:id="rId9"/>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21" name="Picture 20"/>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377044" y="6305906"/>
            <a:ext cx="1694838" cy="252245"/>
          </a:xfrm>
          <a:prstGeom prst="rect">
            <a:avLst/>
          </a:prstGeom>
        </p:spPr>
      </p:pic>
    </p:spTree>
    <p:extLst>
      <p:ext uri="{BB962C8B-B14F-4D97-AF65-F5344CB8AC3E}">
        <p14:creationId xmlns:p14="http://schemas.microsoft.com/office/powerpoint/2010/main" val="2610035728"/>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275533597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0788" name="think-cell Slide" r:id="rId4" imgW="287" imgH="287" progId="TCLayout.ActiveDocument.1">
                  <p:embed/>
                </p:oleObj>
              </mc:Choice>
              <mc:Fallback>
                <p:oleObj name="think-cell Slide" r:id="rId4" imgW="287" imgH="287"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1" name="Text Placeholder 10"/>
          <p:cNvSpPr>
            <a:spLocks noGrp="1"/>
          </p:cNvSpPr>
          <p:nvPr>
            <p:ph type="body" sz="quarter" idx="14"/>
          </p:nvPr>
        </p:nvSpPr>
        <p:spPr>
          <a:xfrm>
            <a:off x="825500" y="1436688"/>
            <a:ext cx="8239126"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672046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8" name="Text Placeholder 10"/>
          <p:cNvSpPr>
            <a:spLocks noGrp="1"/>
          </p:cNvSpPr>
          <p:nvPr>
            <p:ph type="body" sz="quarter" idx="14"/>
          </p:nvPr>
        </p:nvSpPr>
        <p:spPr>
          <a:xfrm>
            <a:off x="825253"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5120079"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099796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8" name="Text Placeholder 10"/>
          <p:cNvSpPr>
            <a:spLocks noGrp="1"/>
          </p:cNvSpPr>
          <p:nvPr>
            <p:ph type="body" sz="quarter" idx="14"/>
          </p:nvPr>
        </p:nvSpPr>
        <p:spPr>
          <a:xfrm>
            <a:off x="825500"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3687763"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10"/>
          <p:cNvSpPr>
            <a:spLocks noGrp="1"/>
          </p:cNvSpPr>
          <p:nvPr>
            <p:ph type="body" sz="quarter" idx="16"/>
          </p:nvPr>
        </p:nvSpPr>
        <p:spPr>
          <a:xfrm>
            <a:off x="6550025"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Title 2"/>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3239301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5111856" y="1436687"/>
            <a:ext cx="3945600" cy="4656137"/>
          </a:xfrm>
          <a:solidFill>
            <a:schemeClr val="bg2"/>
          </a:solidFill>
        </p:spPr>
        <p:txBody>
          <a:bodyPr/>
          <a:lstStyle/>
          <a:p>
            <a:r>
              <a:rPr lang="en-US"/>
              <a:t>Drag picture to placeholder or click icon to add</a:t>
            </a:r>
            <a:endParaRPr lang="en-GB" dirty="0"/>
          </a:p>
        </p:txBody>
      </p:sp>
      <p:sp>
        <p:nvSpPr>
          <p:cNvPr id="8" name="Text Placeholder 10"/>
          <p:cNvSpPr>
            <a:spLocks noGrp="1"/>
          </p:cNvSpPr>
          <p:nvPr>
            <p:ph type="body" sz="quarter" idx="14"/>
          </p:nvPr>
        </p:nvSpPr>
        <p:spPr>
          <a:xfrm>
            <a:off x="825500" y="1436688"/>
            <a:ext cx="3945600"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5" name="Group 4"/>
          <p:cNvGrpSpPr/>
          <p:nvPr userDrawn="1"/>
        </p:nvGrpSpPr>
        <p:grpSpPr>
          <a:xfrm>
            <a:off x="10137575" y="2364724"/>
            <a:ext cx="2359223" cy="3385201"/>
            <a:chOff x="10137575" y="14622"/>
            <a:chExt cx="2359223" cy="3385201"/>
          </a:xfrm>
        </p:grpSpPr>
        <p:sp>
          <p:nvSpPr>
            <p:cNvPr id="6" name="TextBox 5"/>
            <p:cNvSpPr txBox="1"/>
            <p:nvPr userDrawn="1">
              <p:custDataLst>
                <p:tags r:id="rId1"/>
              </p:custDataLst>
            </p:nvPr>
          </p:nvSpPr>
          <p:spPr>
            <a:xfrm>
              <a:off x="10137575" y="14622"/>
              <a:ext cx="2359223" cy="3385201"/>
            </a:xfrm>
            <a:prstGeom prst="rect">
              <a:avLst/>
            </a:prstGeom>
            <a:solidFill>
              <a:schemeClr val="bg2"/>
            </a:solidFill>
            <a:ln w="9525">
              <a:noFill/>
              <a:miter lim="800000"/>
              <a:headEnd/>
              <a:tailEnd/>
            </a:ln>
            <a:effectLst/>
          </p:spPr>
          <p:txBody>
            <a:bodyPr lIns="36000" tIns="36000" rIns="36000" bIns="36000"/>
            <a:lstStyle/>
            <a:p>
              <a:pPr marL="0" indent="0">
                <a:spcAft>
                  <a:spcPts val="600"/>
                </a:spcAft>
                <a:buFont typeface="+mj-lt"/>
                <a:buNone/>
              </a:pPr>
              <a:r>
                <a:rPr lang="en-GB" sz="1000" b="1" dirty="0">
                  <a:solidFill>
                    <a:schemeClr val="tx1"/>
                  </a:solidFill>
                </a:rPr>
                <a:t>Updating image</a:t>
              </a:r>
            </a:p>
            <a:p>
              <a:pPr marL="0" indent="0">
                <a:spcAft>
                  <a:spcPts val="600"/>
                </a:spcAft>
                <a:buFont typeface="+mj-lt"/>
                <a:buNone/>
              </a:pPr>
              <a:r>
                <a:rPr lang="en-NZ" sz="1000" dirty="0">
                  <a:solidFill>
                    <a:schemeClr val="tx1"/>
                  </a:solidFill>
                </a:rPr>
                <a:t>To update the background image</a:t>
              </a:r>
              <a:r>
                <a:rPr lang="en-GB" sz="1000" dirty="0">
                  <a:solidFill>
                    <a:schemeClr val="tx1"/>
                  </a:solidFill>
                </a:rPr>
                <a:t>, click on the picture placeholder icon</a:t>
              </a:r>
            </a:p>
            <a:p>
              <a:pPr marL="171450" indent="-171450">
                <a:spcAft>
                  <a:spcPts val="600"/>
                </a:spcAft>
                <a:buFont typeface="+mj-lt"/>
                <a:buAutoNum type="arabicPeriod"/>
              </a:pPr>
              <a:endParaRPr lang="en-GB" sz="1000" dirty="0">
                <a:solidFill>
                  <a:schemeClr val="tx1"/>
                </a:solidFill>
              </a:endParaRPr>
            </a:p>
            <a:p>
              <a:pPr marL="171450" indent="-171450">
                <a:spcAft>
                  <a:spcPts val="600"/>
                </a:spcAft>
                <a:buFont typeface="+mj-lt"/>
                <a:buAutoNum type="arabicPeriod"/>
              </a:pPr>
              <a:endParaRPr lang="en-GB" sz="1000" dirty="0">
                <a:solidFill>
                  <a:schemeClr val="tx1"/>
                </a:solidFill>
              </a:endParaRPr>
            </a:p>
            <a:p>
              <a:pPr marL="171450" indent="-171450">
                <a:spcAft>
                  <a:spcPts val="600"/>
                </a:spcAft>
                <a:buFont typeface="+mj-lt"/>
                <a:buAutoNum type="arabicPeriod"/>
              </a:pPr>
              <a:r>
                <a:rPr lang="en-GB" sz="1000" dirty="0">
                  <a:solidFill>
                    <a:schemeClr val="tx1"/>
                  </a:solidFill>
                </a:rPr>
                <a:t>Windows Explorer or Finder will open</a:t>
              </a:r>
            </a:p>
            <a:p>
              <a:pPr marL="171450" indent="-171450">
                <a:spcAft>
                  <a:spcPts val="600"/>
                </a:spcAft>
                <a:buFont typeface="+mj-lt"/>
                <a:buAutoNum type="arabicPeriod"/>
              </a:pPr>
              <a:r>
                <a:rPr lang="en-GB" sz="1000" baseline="0" dirty="0">
                  <a:solidFill>
                    <a:schemeClr val="tx1"/>
                  </a:solidFill>
                </a:rPr>
                <a:t>F</a:t>
              </a:r>
              <a:r>
                <a:rPr lang="en-GB" sz="1000" dirty="0">
                  <a:solidFill>
                    <a:schemeClr val="tx1"/>
                  </a:solidFill>
                </a:rPr>
                <a:t>ind your required image and click ‘Insert’ </a:t>
              </a:r>
            </a:p>
            <a:p>
              <a:pPr marL="171450" indent="-171450">
                <a:spcAft>
                  <a:spcPts val="600"/>
                </a:spcAft>
                <a:buFont typeface="+mj-lt"/>
                <a:buAutoNum type="arabicPeriod"/>
              </a:pPr>
              <a:r>
                <a:rPr lang="en-GB" sz="1000" dirty="0">
                  <a:solidFill>
                    <a:schemeClr val="tx1"/>
                  </a:solidFill>
                </a:rPr>
                <a:t>When cover image inserted, right-click in the grey area directly below this text box and select ‘Reset slide’</a:t>
              </a:r>
            </a:p>
            <a:p>
              <a:pPr marL="0" indent="0">
                <a:spcAft>
                  <a:spcPts val="600"/>
                </a:spcAft>
                <a:buFont typeface="+mj-lt"/>
                <a:buNone/>
              </a:pPr>
              <a:r>
                <a:rPr lang="en-GB" sz="1000" dirty="0">
                  <a:solidFill>
                    <a:schemeClr val="tx1"/>
                  </a:solidFill>
                </a:rPr>
                <a:t>NOTE:</a:t>
              </a:r>
            </a:p>
            <a:p>
              <a:pPr marL="0" indent="0">
                <a:spcAft>
                  <a:spcPts val="600"/>
                </a:spcAft>
                <a:buFont typeface="+mj-lt"/>
                <a:buNone/>
              </a:pPr>
              <a:r>
                <a:rPr lang="en-GB" sz="1000" dirty="0">
                  <a:solidFill>
                    <a:schemeClr val="tx1"/>
                  </a:solidFill>
                </a:rPr>
                <a:t>If an image is already in place and you want to change it:</a:t>
              </a:r>
            </a:p>
            <a:p>
              <a:pPr marL="180975" indent="-180975">
                <a:spcAft>
                  <a:spcPts val="600"/>
                </a:spcAft>
                <a:buFont typeface="+mj-lt"/>
                <a:buAutoNum type="arabicPeriod"/>
              </a:pPr>
              <a:r>
                <a:rPr lang="en-GB" sz="1000" kern="1200" dirty="0">
                  <a:solidFill>
                    <a:schemeClr val="tx1"/>
                  </a:solidFill>
                  <a:latin typeface="+mn-lt"/>
                  <a:ea typeface="+mn-ea"/>
                  <a:cs typeface="+mn-cs"/>
                </a:rPr>
                <a:t>Select the image, and hit your</a:t>
              </a:r>
              <a:r>
                <a:rPr lang="en-GB" sz="1000" kern="1200" baseline="0" dirty="0">
                  <a:solidFill>
                    <a:schemeClr val="tx1"/>
                  </a:solidFill>
                  <a:latin typeface="+mn-lt"/>
                  <a:ea typeface="+mn-ea"/>
                  <a:cs typeface="+mn-cs"/>
                </a:rPr>
                <a:t> delete key</a:t>
              </a:r>
            </a:p>
            <a:p>
              <a:pPr marL="180975" indent="-180975">
                <a:spcAft>
                  <a:spcPts val="600"/>
                </a:spcAft>
                <a:buFont typeface="+mj-lt"/>
                <a:buAutoNum type="arabicPeriod"/>
              </a:pPr>
              <a:r>
                <a:rPr lang="en-GB" sz="1000" kern="1200" baseline="0" dirty="0">
                  <a:solidFill>
                    <a:schemeClr val="tx1"/>
                  </a:solidFill>
                  <a:latin typeface="+mn-lt"/>
                  <a:ea typeface="+mn-ea"/>
                  <a:cs typeface="+mn-cs"/>
                </a:rPr>
                <a:t>Follow steps 1-4 above</a:t>
              </a:r>
              <a:endParaRPr lang="en-GB" sz="1000" kern="1200" dirty="0">
                <a:solidFill>
                  <a:schemeClr val="tx1"/>
                </a:solidFill>
                <a:latin typeface="+mn-lt"/>
                <a:ea typeface="+mn-ea"/>
                <a:cs typeface="+mn-cs"/>
              </a:endParaRPr>
            </a:p>
          </p:txBody>
        </p:sp>
        <p:pic>
          <p:nvPicPr>
            <p:cNvPr id="7" name="Picture 2"/>
            <p:cNvPicPr>
              <a:picLocks noChangeAspect="1" noChangeArrowheads="1"/>
            </p:cNvPicPr>
            <p:nvPr userDrawn="1">
              <p:custDataLst>
                <p:tags r:id="rId2"/>
              </p:custDataLst>
            </p:nvPr>
          </p:nvPicPr>
          <p:blipFill>
            <a:blip r:embed="rId4">
              <a:extLst>
                <a:ext uri="{28A0092B-C50C-407E-A947-70E740481C1C}">
                  <a14:useLocalDpi xmlns:a14="http://schemas.microsoft.com/office/drawing/2010/main" val="0"/>
                </a:ext>
              </a:extLst>
            </a:blip>
            <a:srcRect/>
            <a:stretch>
              <a:fillRect/>
            </a:stretch>
          </p:blipFill>
          <p:spPr bwMode="auto">
            <a:xfrm>
              <a:off x="10253954" y="676295"/>
              <a:ext cx="285750"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1285454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7488615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tatement/quote">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331742553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1813" name="think-cell Slide" r:id="rId7" imgW="287" imgH="287" progId="TCLayout.ActiveDocument.1">
                  <p:embed/>
                </p:oleObj>
              </mc:Choice>
              <mc:Fallback>
                <p:oleObj name="think-cell Slide" r:id="rId7" imgW="287" imgH="287" progId="TCLayout.ActiveDocument.1">
                  <p:embed/>
                  <p:pic>
                    <p:nvPicPr>
                      <p:cNvPr id="0" name=""/>
                      <p:cNvPicPr/>
                      <p:nvPr/>
                    </p:nvPicPr>
                    <p:blipFill>
                      <a:blip r:embed="rId8"/>
                      <a:stretch>
                        <a:fillRect/>
                      </a:stretch>
                    </p:blipFill>
                    <p:spPr>
                      <a:xfrm>
                        <a:off x="0" y="0"/>
                        <a:ext cx="158750" cy="158750"/>
                      </a:xfrm>
                      <a:prstGeom prst="rect">
                        <a:avLst/>
                      </a:prstGeom>
                    </p:spPr>
                  </p:pic>
                </p:oleObj>
              </mc:Fallback>
            </mc:AlternateContent>
          </a:graphicData>
        </a:graphic>
      </p:graphicFrame>
      <p:sp>
        <p:nvSpPr>
          <p:cNvPr id="13" name="Rectangle 3"/>
          <p:cNvSpPr/>
          <p:nvPr userDrawn="1">
            <p:custDataLst>
              <p:tags r:id="rId3"/>
            </p:custDataLst>
          </p:nvPr>
        </p:nvSpPr>
        <p:spPr>
          <a:xfrm>
            <a:off x="534600" y="-13580"/>
            <a:ext cx="9394260" cy="610671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6110526"/>
              <a:gd name="connsiteX1" fmla="*/ 9371400 w 9371400"/>
              <a:gd name="connsiteY1" fmla="*/ 152400 h 6110526"/>
              <a:gd name="connsiteX2" fmla="*/ 9371400 w 9371400"/>
              <a:gd name="connsiteY2" fmla="*/ 3656014 h 6110526"/>
              <a:gd name="connsiteX3" fmla="*/ 773906 w 9371400"/>
              <a:gd name="connsiteY3" fmla="*/ 6088855 h 6110526"/>
              <a:gd name="connsiteX4" fmla="*/ 535782 w 9371400"/>
              <a:gd name="connsiteY4" fmla="*/ 6106318 h 6110526"/>
              <a:gd name="connsiteX5" fmla="*/ 198438 w 9371400"/>
              <a:gd name="connsiteY5" fmla="*/ 5945188 h 6110526"/>
              <a:gd name="connsiteX6" fmla="*/ 0 w 9371400"/>
              <a:gd name="connsiteY6" fmla="*/ 5475289 h 6110526"/>
              <a:gd name="connsiteX7" fmla="*/ 0 w 9371400"/>
              <a:gd name="connsiteY7" fmla="*/ 0 h 6110526"/>
              <a:gd name="connsiteX0" fmla="*/ 0 w 9371400"/>
              <a:gd name="connsiteY0" fmla="*/ 0 h 6110526"/>
              <a:gd name="connsiteX1" fmla="*/ 9371400 w 9371400"/>
              <a:gd name="connsiteY1" fmla="*/ 19050 h 6110526"/>
              <a:gd name="connsiteX2" fmla="*/ 9371400 w 9371400"/>
              <a:gd name="connsiteY2" fmla="*/ 3656014 h 6110526"/>
              <a:gd name="connsiteX3" fmla="*/ 773906 w 9371400"/>
              <a:gd name="connsiteY3" fmla="*/ 6088855 h 6110526"/>
              <a:gd name="connsiteX4" fmla="*/ 535782 w 9371400"/>
              <a:gd name="connsiteY4" fmla="*/ 6106318 h 6110526"/>
              <a:gd name="connsiteX5" fmla="*/ 198438 w 9371400"/>
              <a:gd name="connsiteY5" fmla="*/ 5945188 h 6110526"/>
              <a:gd name="connsiteX6" fmla="*/ 0 w 9371400"/>
              <a:gd name="connsiteY6" fmla="*/ 5475289 h 6110526"/>
              <a:gd name="connsiteX7" fmla="*/ 0 w 9371400"/>
              <a:gd name="connsiteY7" fmla="*/ 0 h 6110526"/>
              <a:gd name="connsiteX0" fmla="*/ 0 w 9371400"/>
              <a:gd name="connsiteY0" fmla="*/ 0 h 6096012"/>
              <a:gd name="connsiteX1" fmla="*/ 9371400 w 9371400"/>
              <a:gd name="connsiteY1" fmla="*/ 4536 h 6096012"/>
              <a:gd name="connsiteX2" fmla="*/ 9371400 w 9371400"/>
              <a:gd name="connsiteY2" fmla="*/ 3641500 h 6096012"/>
              <a:gd name="connsiteX3" fmla="*/ 773906 w 9371400"/>
              <a:gd name="connsiteY3" fmla="*/ 6074341 h 6096012"/>
              <a:gd name="connsiteX4" fmla="*/ 535782 w 9371400"/>
              <a:gd name="connsiteY4" fmla="*/ 6091804 h 6096012"/>
              <a:gd name="connsiteX5" fmla="*/ 198438 w 9371400"/>
              <a:gd name="connsiteY5" fmla="*/ 5930674 h 6096012"/>
              <a:gd name="connsiteX6" fmla="*/ 0 w 9371400"/>
              <a:gd name="connsiteY6" fmla="*/ 5460775 h 6096012"/>
              <a:gd name="connsiteX7" fmla="*/ 0 w 9371400"/>
              <a:gd name="connsiteY7" fmla="*/ 0 h 6096012"/>
              <a:gd name="connsiteX0" fmla="*/ 0 w 9371400"/>
              <a:gd name="connsiteY0" fmla="*/ 18324 h 6114336"/>
              <a:gd name="connsiteX1" fmla="*/ 9356160 w 9371400"/>
              <a:gd name="connsiteY1" fmla="*/ 0 h 6114336"/>
              <a:gd name="connsiteX2" fmla="*/ 9371400 w 9371400"/>
              <a:gd name="connsiteY2" fmla="*/ 3659824 h 6114336"/>
              <a:gd name="connsiteX3" fmla="*/ 773906 w 9371400"/>
              <a:gd name="connsiteY3" fmla="*/ 6092665 h 6114336"/>
              <a:gd name="connsiteX4" fmla="*/ 535782 w 9371400"/>
              <a:gd name="connsiteY4" fmla="*/ 6110128 h 6114336"/>
              <a:gd name="connsiteX5" fmla="*/ 198438 w 9371400"/>
              <a:gd name="connsiteY5" fmla="*/ 5948998 h 6114336"/>
              <a:gd name="connsiteX6" fmla="*/ 0 w 9371400"/>
              <a:gd name="connsiteY6" fmla="*/ 5479099 h 6114336"/>
              <a:gd name="connsiteX7" fmla="*/ 0 w 9371400"/>
              <a:gd name="connsiteY7" fmla="*/ 18324 h 6114336"/>
              <a:gd name="connsiteX0" fmla="*/ 0 w 9386640"/>
              <a:gd name="connsiteY0" fmla="*/ 18324 h 6114336"/>
              <a:gd name="connsiteX1" fmla="*/ 9386640 w 9386640"/>
              <a:gd name="connsiteY1" fmla="*/ 0 h 6114336"/>
              <a:gd name="connsiteX2" fmla="*/ 9371400 w 9386640"/>
              <a:gd name="connsiteY2" fmla="*/ 3659824 h 6114336"/>
              <a:gd name="connsiteX3" fmla="*/ 773906 w 9386640"/>
              <a:gd name="connsiteY3" fmla="*/ 6092665 h 6114336"/>
              <a:gd name="connsiteX4" fmla="*/ 535782 w 9386640"/>
              <a:gd name="connsiteY4" fmla="*/ 6110128 h 6114336"/>
              <a:gd name="connsiteX5" fmla="*/ 198438 w 9386640"/>
              <a:gd name="connsiteY5" fmla="*/ 5948998 h 6114336"/>
              <a:gd name="connsiteX6" fmla="*/ 0 w 9386640"/>
              <a:gd name="connsiteY6" fmla="*/ 5479099 h 6114336"/>
              <a:gd name="connsiteX7" fmla="*/ 0 w 9386640"/>
              <a:gd name="connsiteY7" fmla="*/ 18324 h 6114336"/>
              <a:gd name="connsiteX0" fmla="*/ 0 w 9394260"/>
              <a:gd name="connsiteY0" fmla="*/ 10704 h 6106716"/>
              <a:gd name="connsiteX1" fmla="*/ 9394260 w 9394260"/>
              <a:gd name="connsiteY1" fmla="*/ 0 h 6106716"/>
              <a:gd name="connsiteX2" fmla="*/ 9371400 w 9394260"/>
              <a:gd name="connsiteY2" fmla="*/ 3652204 h 6106716"/>
              <a:gd name="connsiteX3" fmla="*/ 773906 w 9394260"/>
              <a:gd name="connsiteY3" fmla="*/ 6085045 h 6106716"/>
              <a:gd name="connsiteX4" fmla="*/ 535782 w 9394260"/>
              <a:gd name="connsiteY4" fmla="*/ 6102508 h 6106716"/>
              <a:gd name="connsiteX5" fmla="*/ 198438 w 9394260"/>
              <a:gd name="connsiteY5" fmla="*/ 5941378 h 6106716"/>
              <a:gd name="connsiteX6" fmla="*/ 0 w 9394260"/>
              <a:gd name="connsiteY6" fmla="*/ 5471479 h 6106716"/>
              <a:gd name="connsiteX7" fmla="*/ 0 w 9394260"/>
              <a:gd name="connsiteY7" fmla="*/ 10704 h 610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94260" h="6106716">
                <a:moveTo>
                  <a:pt x="0" y="10704"/>
                </a:moveTo>
                <a:lnTo>
                  <a:pt x="9394260" y="0"/>
                </a:lnTo>
                <a:lnTo>
                  <a:pt x="9371400" y="3652204"/>
                </a:lnTo>
                <a:lnTo>
                  <a:pt x="773906" y="6085045"/>
                </a:lnTo>
                <a:cubicBezTo>
                  <a:pt x="728663" y="6090072"/>
                  <a:pt x="626930" y="6116927"/>
                  <a:pt x="535782" y="6102508"/>
                </a:cubicBezTo>
                <a:cubicBezTo>
                  <a:pt x="444634" y="6088089"/>
                  <a:pt x="337741" y="6065600"/>
                  <a:pt x="198438" y="5941378"/>
                </a:cubicBezTo>
                <a:cubicBezTo>
                  <a:pt x="59135" y="5817156"/>
                  <a:pt x="3016" y="5583293"/>
                  <a:pt x="0" y="5471479"/>
                </a:cubicBezTo>
                <a:lnTo>
                  <a:pt x="0" y="10704"/>
                </a:lnTo>
                <a:close/>
              </a:path>
            </a:pathLst>
          </a:custGeom>
          <a:solidFill>
            <a:srgbClr val="E3E3E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6" name="Freeform 6"/>
          <p:cNvSpPr>
            <a:spLocks/>
          </p:cNvSpPr>
          <p:nvPr userDrawn="1">
            <p:custDataLst>
              <p:tags r:id="rId4"/>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5" name="Text Placeholder 4"/>
          <p:cNvSpPr>
            <a:spLocks noGrp="1"/>
          </p:cNvSpPr>
          <p:nvPr>
            <p:ph type="body" sz="quarter" idx="10" hasCustomPrompt="1"/>
            <p:custDataLst>
              <p:tags r:id="rId5"/>
            </p:custDataLst>
          </p:nvPr>
        </p:nvSpPr>
        <p:spPr>
          <a:xfrm>
            <a:off x="825500" y="1444625"/>
            <a:ext cx="7416000" cy="1338828"/>
          </a:xfrm>
        </p:spPr>
        <p:txBody>
          <a:bodyPr/>
          <a:lstStyle>
            <a:lvl1pPr>
              <a:defRPr b="0"/>
            </a:lvl1pPr>
            <a:lvl2pPr marL="219075" indent="-219075">
              <a:buClr>
                <a:schemeClr val="accent2"/>
              </a:buClr>
              <a:buFont typeface="Calibri" panose="020F0502020204030204" pitchFamily="34" charset="0"/>
              <a:buChar char="•"/>
              <a:defRPr baseline="0"/>
            </a:lvl2pPr>
            <a:lvl3pPr marL="446088" indent="-222250">
              <a:defRPr baseline="0"/>
            </a:lvl3pPr>
            <a:lvl4pPr marL="0" indent="0">
              <a:buNone/>
              <a:defRPr b="1"/>
            </a:lvl4pPr>
          </a:lstStyle>
          <a:p>
            <a:pPr lvl="0"/>
            <a:r>
              <a:rPr lang="en-US" dirty="0"/>
              <a:t>Statement/quote text</a:t>
            </a:r>
          </a:p>
          <a:p>
            <a:pPr lvl="1"/>
            <a:r>
              <a:rPr lang="en-US" dirty="0"/>
              <a:t>Bullet level 1</a:t>
            </a:r>
          </a:p>
          <a:p>
            <a:pPr lvl="2"/>
            <a:r>
              <a:rPr lang="en-US" dirty="0"/>
              <a:t>Bullet level 2</a:t>
            </a:r>
          </a:p>
          <a:p>
            <a:pPr lvl="3"/>
            <a:r>
              <a:rPr lang="en-US" dirty="0"/>
              <a:t>Author of statement</a:t>
            </a:r>
            <a:endParaRPr lang="en-GB" dirty="0"/>
          </a:p>
        </p:txBody>
      </p:sp>
      <p:sp>
        <p:nvSpPr>
          <p:cNvPr id="3" name="Title 2"/>
          <p:cNvSpPr>
            <a:spLocks noGrp="1"/>
          </p:cNvSpPr>
          <p:nvPr>
            <p:ph type="title"/>
          </p:nvPr>
        </p:nvSpPr>
        <p:spPr/>
        <p:txBody>
          <a:bodyPr/>
          <a:lstStyle/>
          <a:p>
            <a:r>
              <a:rPr lang="en-US" dirty="0"/>
              <a:t>Click to edit Master title style</a:t>
            </a:r>
            <a:endParaRPr lang="en-NZ" dirty="0"/>
          </a:p>
        </p:txBody>
      </p:sp>
    </p:spTree>
    <p:extLst>
      <p:ext uri="{BB962C8B-B14F-4D97-AF65-F5344CB8AC3E}">
        <p14:creationId xmlns:p14="http://schemas.microsoft.com/office/powerpoint/2010/main" val="4048571038"/>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ackpage 1">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extLst>
              <p:ext uri="{D42A27DB-BD31-4B8C-83A1-F6EECF244321}">
                <p14:modId xmlns:p14="http://schemas.microsoft.com/office/powerpoint/2010/main" val="6873756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2836" name="think-cell Slide" r:id="rId10" imgW="287" imgH="287" progId="TCLayout.ActiveDocument.1">
                  <p:embed/>
                </p:oleObj>
              </mc:Choice>
              <mc:Fallback>
                <p:oleObj name="think-cell Slide" r:id="rId10" imgW="287" imgH="287" progId="TCLayout.ActiveDocument.1">
                  <p:embed/>
                  <p:pic>
                    <p:nvPicPr>
                      <p:cNvPr id="0" name=""/>
                      <p:cNvPicPr/>
                      <p:nvPr/>
                    </p:nvPicPr>
                    <p:blipFill>
                      <a:blip r:embed="rId11"/>
                      <a:stretch>
                        <a:fillRect/>
                      </a:stretch>
                    </p:blipFill>
                    <p:spPr>
                      <a:xfrm>
                        <a:off x="0" y="0"/>
                        <a:ext cx="158750" cy="158750"/>
                      </a:xfrm>
                      <a:prstGeom prst="rect">
                        <a:avLst/>
                      </a:prstGeom>
                    </p:spPr>
                  </p:pic>
                </p:oleObj>
              </mc:Fallback>
            </mc:AlternateContent>
          </a:graphicData>
        </a:graphic>
      </p:graphicFrame>
      <p:sp>
        <p:nvSpPr>
          <p:cNvPr id="9" name="Rectangle 8"/>
          <p:cNvSpPr/>
          <p:nvPr userDrawn="1">
            <p:custDataLst>
              <p:tags r:id="rId3"/>
            </p:custDataLst>
          </p:nvPr>
        </p:nvSpPr>
        <p:spPr>
          <a:xfrm>
            <a:off x="7047781" y="6092825"/>
            <a:ext cx="2515319" cy="612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Rectangle 3"/>
          <p:cNvSpPr/>
          <p:nvPr userDrawn="1">
            <p:custDataLst>
              <p:tags r:id="rId4"/>
            </p:custDataLst>
          </p:nvPr>
        </p:nvSpPr>
        <p:spPr>
          <a:xfrm>
            <a:off x="534600" y="-13580"/>
            <a:ext cx="9394260" cy="610671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6110526"/>
              <a:gd name="connsiteX1" fmla="*/ 9371400 w 9371400"/>
              <a:gd name="connsiteY1" fmla="*/ 152400 h 6110526"/>
              <a:gd name="connsiteX2" fmla="*/ 9371400 w 9371400"/>
              <a:gd name="connsiteY2" fmla="*/ 3656014 h 6110526"/>
              <a:gd name="connsiteX3" fmla="*/ 773906 w 9371400"/>
              <a:gd name="connsiteY3" fmla="*/ 6088855 h 6110526"/>
              <a:gd name="connsiteX4" fmla="*/ 535782 w 9371400"/>
              <a:gd name="connsiteY4" fmla="*/ 6106318 h 6110526"/>
              <a:gd name="connsiteX5" fmla="*/ 198438 w 9371400"/>
              <a:gd name="connsiteY5" fmla="*/ 5945188 h 6110526"/>
              <a:gd name="connsiteX6" fmla="*/ 0 w 9371400"/>
              <a:gd name="connsiteY6" fmla="*/ 5475289 h 6110526"/>
              <a:gd name="connsiteX7" fmla="*/ 0 w 9371400"/>
              <a:gd name="connsiteY7" fmla="*/ 0 h 6110526"/>
              <a:gd name="connsiteX0" fmla="*/ 0 w 9371400"/>
              <a:gd name="connsiteY0" fmla="*/ 0 h 6110526"/>
              <a:gd name="connsiteX1" fmla="*/ 9371400 w 9371400"/>
              <a:gd name="connsiteY1" fmla="*/ 19050 h 6110526"/>
              <a:gd name="connsiteX2" fmla="*/ 9371400 w 9371400"/>
              <a:gd name="connsiteY2" fmla="*/ 3656014 h 6110526"/>
              <a:gd name="connsiteX3" fmla="*/ 773906 w 9371400"/>
              <a:gd name="connsiteY3" fmla="*/ 6088855 h 6110526"/>
              <a:gd name="connsiteX4" fmla="*/ 535782 w 9371400"/>
              <a:gd name="connsiteY4" fmla="*/ 6106318 h 6110526"/>
              <a:gd name="connsiteX5" fmla="*/ 198438 w 9371400"/>
              <a:gd name="connsiteY5" fmla="*/ 5945188 h 6110526"/>
              <a:gd name="connsiteX6" fmla="*/ 0 w 9371400"/>
              <a:gd name="connsiteY6" fmla="*/ 5475289 h 6110526"/>
              <a:gd name="connsiteX7" fmla="*/ 0 w 9371400"/>
              <a:gd name="connsiteY7" fmla="*/ 0 h 6110526"/>
              <a:gd name="connsiteX0" fmla="*/ 0 w 9371400"/>
              <a:gd name="connsiteY0" fmla="*/ 0 h 6096012"/>
              <a:gd name="connsiteX1" fmla="*/ 9371400 w 9371400"/>
              <a:gd name="connsiteY1" fmla="*/ 4536 h 6096012"/>
              <a:gd name="connsiteX2" fmla="*/ 9371400 w 9371400"/>
              <a:gd name="connsiteY2" fmla="*/ 3641500 h 6096012"/>
              <a:gd name="connsiteX3" fmla="*/ 773906 w 9371400"/>
              <a:gd name="connsiteY3" fmla="*/ 6074341 h 6096012"/>
              <a:gd name="connsiteX4" fmla="*/ 535782 w 9371400"/>
              <a:gd name="connsiteY4" fmla="*/ 6091804 h 6096012"/>
              <a:gd name="connsiteX5" fmla="*/ 198438 w 9371400"/>
              <a:gd name="connsiteY5" fmla="*/ 5930674 h 6096012"/>
              <a:gd name="connsiteX6" fmla="*/ 0 w 9371400"/>
              <a:gd name="connsiteY6" fmla="*/ 5460775 h 6096012"/>
              <a:gd name="connsiteX7" fmla="*/ 0 w 9371400"/>
              <a:gd name="connsiteY7" fmla="*/ 0 h 6096012"/>
              <a:gd name="connsiteX0" fmla="*/ 0 w 9371400"/>
              <a:gd name="connsiteY0" fmla="*/ 18324 h 6114336"/>
              <a:gd name="connsiteX1" fmla="*/ 9356160 w 9371400"/>
              <a:gd name="connsiteY1" fmla="*/ 0 h 6114336"/>
              <a:gd name="connsiteX2" fmla="*/ 9371400 w 9371400"/>
              <a:gd name="connsiteY2" fmla="*/ 3659824 h 6114336"/>
              <a:gd name="connsiteX3" fmla="*/ 773906 w 9371400"/>
              <a:gd name="connsiteY3" fmla="*/ 6092665 h 6114336"/>
              <a:gd name="connsiteX4" fmla="*/ 535782 w 9371400"/>
              <a:gd name="connsiteY4" fmla="*/ 6110128 h 6114336"/>
              <a:gd name="connsiteX5" fmla="*/ 198438 w 9371400"/>
              <a:gd name="connsiteY5" fmla="*/ 5948998 h 6114336"/>
              <a:gd name="connsiteX6" fmla="*/ 0 w 9371400"/>
              <a:gd name="connsiteY6" fmla="*/ 5479099 h 6114336"/>
              <a:gd name="connsiteX7" fmla="*/ 0 w 9371400"/>
              <a:gd name="connsiteY7" fmla="*/ 18324 h 6114336"/>
              <a:gd name="connsiteX0" fmla="*/ 0 w 9386640"/>
              <a:gd name="connsiteY0" fmla="*/ 18324 h 6114336"/>
              <a:gd name="connsiteX1" fmla="*/ 9386640 w 9386640"/>
              <a:gd name="connsiteY1" fmla="*/ 0 h 6114336"/>
              <a:gd name="connsiteX2" fmla="*/ 9371400 w 9386640"/>
              <a:gd name="connsiteY2" fmla="*/ 3659824 h 6114336"/>
              <a:gd name="connsiteX3" fmla="*/ 773906 w 9386640"/>
              <a:gd name="connsiteY3" fmla="*/ 6092665 h 6114336"/>
              <a:gd name="connsiteX4" fmla="*/ 535782 w 9386640"/>
              <a:gd name="connsiteY4" fmla="*/ 6110128 h 6114336"/>
              <a:gd name="connsiteX5" fmla="*/ 198438 w 9386640"/>
              <a:gd name="connsiteY5" fmla="*/ 5948998 h 6114336"/>
              <a:gd name="connsiteX6" fmla="*/ 0 w 9386640"/>
              <a:gd name="connsiteY6" fmla="*/ 5479099 h 6114336"/>
              <a:gd name="connsiteX7" fmla="*/ 0 w 9386640"/>
              <a:gd name="connsiteY7" fmla="*/ 18324 h 6114336"/>
              <a:gd name="connsiteX0" fmla="*/ 0 w 9394260"/>
              <a:gd name="connsiteY0" fmla="*/ 10704 h 6106716"/>
              <a:gd name="connsiteX1" fmla="*/ 9394260 w 9394260"/>
              <a:gd name="connsiteY1" fmla="*/ 0 h 6106716"/>
              <a:gd name="connsiteX2" fmla="*/ 9371400 w 9394260"/>
              <a:gd name="connsiteY2" fmla="*/ 3652204 h 6106716"/>
              <a:gd name="connsiteX3" fmla="*/ 773906 w 9394260"/>
              <a:gd name="connsiteY3" fmla="*/ 6085045 h 6106716"/>
              <a:gd name="connsiteX4" fmla="*/ 535782 w 9394260"/>
              <a:gd name="connsiteY4" fmla="*/ 6102508 h 6106716"/>
              <a:gd name="connsiteX5" fmla="*/ 198438 w 9394260"/>
              <a:gd name="connsiteY5" fmla="*/ 5941378 h 6106716"/>
              <a:gd name="connsiteX6" fmla="*/ 0 w 9394260"/>
              <a:gd name="connsiteY6" fmla="*/ 5471479 h 6106716"/>
              <a:gd name="connsiteX7" fmla="*/ 0 w 9394260"/>
              <a:gd name="connsiteY7" fmla="*/ 10704 h 6106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94260" h="6106716">
                <a:moveTo>
                  <a:pt x="0" y="10704"/>
                </a:moveTo>
                <a:lnTo>
                  <a:pt x="9394260" y="0"/>
                </a:lnTo>
                <a:lnTo>
                  <a:pt x="9371400" y="3652204"/>
                </a:lnTo>
                <a:lnTo>
                  <a:pt x="773906" y="6085045"/>
                </a:lnTo>
                <a:cubicBezTo>
                  <a:pt x="728663" y="6090072"/>
                  <a:pt x="626930" y="6116927"/>
                  <a:pt x="535782" y="6102508"/>
                </a:cubicBezTo>
                <a:cubicBezTo>
                  <a:pt x="444634" y="6088089"/>
                  <a:pt x="337741" y="6065600"/>
                  <a:pt x="198438" y="5941378"/>
                </a:cubicBezTo>
                <a:cubicBezTo>
                  <a:pt x="59135" y="5817156"/>
                  <a:pt x="3016" y="5583293"/>
                  <a:pt x="0" y="5471479"/>
                </a:cubicBezTo>
                <a:lnTo>
                  <a:pt x="0" y="10704"/>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6" name="Freeform 6"/>
          <p:cNvSpPr>
            <a:spLocks/>
          </p:cNvSpPr>
          <p:nvPr userDrawn="1">
            <p:custDataLst>
              <p:tags r:id="rId5"/>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3" name="Title 2"/>
          <p:cNvSpPr>
            <a:spLocks noGrp="1"/>
          </p:cNvSpPr>
          <p:nvPr>
            <p:ph type="title" hasCustomPrompt="1"/>
            <p:custDataLst>
              <p:tags r:id="rId6"/>
            </p:custDataLst>
          </p:nvPr>
        </p:nvSpPr>
        <p:spPr>
          <a:xfrm>
            <a:off x="825501" y="500063"/>
            <a:ext cx="8239126" cy="553998"/>
          </a:xfrm>
        </p:spPr>
        <p:txBody>
          <a:bodyPr/>
          <a:lstStyle>
            <a:lvl1pPr>
              <a:defRPr sz="3600" baseline="0">
                <a:solidFill>
                  <a:schemeClr val="bg1"/>
                </a:solidFill>
              </a:defRPr>
            </a:lvl1pPr>
          </a:lstStyle>
          <a:p>
            <a:r>
              <a:rPr lang="en-US" dirty="0"/>
              <a:t>Thank you</a:t>
            </a:r>
            <a:endParaRPr lang="en-GB" dirty="0"/>
          </a:p>
        </p:txBody>
      </p:sp>
      <p:sp>
        <p:nvSpPr>
          <p:cNvPr id="5" name="Text Placeholder 4"/>
          <p:cNvSpPr>
            <a:spLocks noGrp="1"/>
          </p:cNvSpPr>
          <p:nvPr>
            <p:ph type="body" sz="quarter" idx="10" hasCustomPrompt="1"/>
            <p:custDataLst>
              <p:tags r:id="rId7"/>
            </p:custDataLst>
          </p:nvPr>
        </p:nvSpPr>
        <p:spPr>
          <a:xfrm>
            <a:off x="825500" y="1444625"/>
            <a:ext cx="7416000" cy="1123384"/>
          </a:xfrm>
        </p:spPr>
        <p:txBody>
          <a:bodyPr/>
          <a:lstStyle>
            <a:lvl1pPr>
              <a:spcAft>
                <a:spcPts val="1200"/>
              </a:spcAft>
              <a:defRPr sz="2200" b="0">
                <a:solidFill>
                  <a:srgbClr val="FFFFFF"/>
                </a:solidFill>
              </a:defRPr>
            </a:lvl1pPr>
            <a:lvl2pPr marL="0" indent="0">
              <a:buClr>
                <a:schemeClr val="accent3"/>
              </a:buClr>
              <a:buFont typeface="Calibri" panose="020F0502020204030204" pitchFamily="34" charset="0"/>
              <a:buNone/>
              <a:defRPr sz="1800" baseline="0">
                <a:solidFill>
                  <a:srgbClr val="FFFFFF"/>
                </a:solidFill>
              </a:defRPr>
            </a:lvl2pPr>
            <a:lvl3pPr marL="222250" indent="-222250">
              <a:buClr>
                <a:srgbClr val="FFFFFF"/>
              </a:buClr>
              <a:defRPr sz="1800" baseline="0">
                <a:solidFill>
                  <a:srgbClr val="FFFFFF"/>
                </a:solidFill>
              </a:defRPr>
            </a:lvl3pPr>
            <a:lvl4pPr marL="0" indent="0">
              <a:buNone/>
              <a:defRPr sz="1600" b="1">
                <a:solidFill>
                  <a:schemeClr val="bg1"/>
                </a:solidFill>
              </a:defRPr>
            </a:lvl4pPr>
          </a:lstStyle>
          <a:p>
            <a:pPr lvl="0"/>
            <a:r>
              <a:rPr lang="en-US" dirty="0"/>
              <a:t>Statement/quote text</a:t>
            </a:r>
          </a:p>
          <a:p>
            <a:pPr lvl="1"/>
            <a:r>
              <a:rPr lang="en-US" dirty="0"/>
              <a:t>Body text</a:t>
            </a:r>
          </a:p>
          <a:p>
            <a:pPr lvl="2"/>
            <a:r>
              <a:rPr lang="en-US" dirty="0"/>
              <a:t>Bullet level 1</a:t>
            </a:r>
          </a:p>
        </p:txBody>
      </p:sp>
      <p:sp>
        <p:nvSpPr>
          <p:cNvPr id="19" name="Rectangle 18"/>
          <p:cNvSpPr/>
          <p:nvPr userDrawn="1">
            <p:custDataLst>
              <p:tags r:id="rId8"/>
            </p:custDataLst>
          </p:nvPr>
        </p:nvSpPr>
        <p:spPr bwMode="auto">
          <a:xfrm>
            <a:off x="10137576" y="2"/>
            <a:ext cx="2359223" cy="206392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pPr algn="l"/>
            <a:r>
              <a:rPr lang="en-US" sz="1050" b="1" dirty="0">
                <a:solidFill>
                  <a:schemeClr val="tx1"/>
                </a:solidFill>
              </a:rPr>
              <a:t>Updating footer</a:t>
            </a:r>
          </a:p>
          <a:p>
            <a:pPr algn="l"/>
            <a:r>
              <a:rPr lang="en-US" sz="1050" b="0" dirty="0">
                <a:solidFill>
                  <a:schemeClr val="tx1"/>
                </a:solidFill>
              </a:rPr>
              <a:t>To update the footer:</a:t>
            </a:r>
          </a:p>
          <a:p>
            <a:pPr marL="177800" indent="-177800" algn="l">
              <a:buFont typeface="Arial" panose="020B0604020202020204" pitchFamily="34" charset="0"/>
              <a:buChar char="•"/>
            </a:pPr>
            <a:r>
              <a:rPr lang="en-US" sz="1050" b="0" dirty="0">
                <a:solidFill>
                  <a:schemeClr val="tx1"/>
                </a:solidFill>
              </a:rPr>
              <a:t>Click into the text box</a:t>
            </a:r>
            <a:r>
              <a:rPr lang="en-US" sz="1050" b="0" baseline="0" dirty="0">
                <a:solidFill>
                  <a:schemeClr val="tx1"/>
                </a:solidFill>
              </a:rPr>
              <a:t> on the slide master page and update the information</a:t>
            </a:r>
          </a:p>
          <a:p>
            <a:pPr marL="0" indent="0" algn="l" defTabSz="872722" rtl="0" eaLnBrk="1" latinLnBrk="0" hangingPunct="1">
              <a:buFont typeface="Arial" panose="020B0604020202020204" pitchFamily="34" charset="0"/>
              <a:buNone/>
            </a:pPr>
            <a:r>
              <a:rPr lang="en-US" sz="1050" b="1" kern="1200" dirty="0">
                <a:solidFill>
                  <a:schemeClr val="tx1"/>
                </a:solidFill>
                <a:latin typeface="+mn-lt"/>
                <a:ea typeface="+mn-ea"/>
                <a:cs typeface="+mn-cs"/>
              </a:rPr>
              <a:t>Checking updates</a:t>
            </a:r>
          </a:p>
          <a:p>
            <a:pPr marL="177800" indent="-177800" algn="l">
              <a:buFont typeface="Arial" panose="020B0604020202020204" pitchFamily="34" charset="0"/>
              <a:buChar char="•"/>
            </a:pPr>
            <a:r>
              <a:rPr lang="en-US" sz="1050" b="0" baseline="0" dirty="0">
                <a:solidFill>
                  <a:schemeClr val="tx1"/>
                </a:solidFill>
              </a:rPr>
              <a:t>The text updates will not flow through to all the slide layouts as some have been placed manually. Therefore you may need to manually update other text boxes such as the divider slides etc</a:t>
            </a:r>
          </a:p>
          <a:p>
            <a:pPr marL="177800" indent="-177800" algn="l">
              <a:buFont typeface="Arial" panose="020B0604020202020204" pitchFamily="34" charset="0"/>
              <a:buChar char="•"/>
            </a:pPr>
            <a:endParaRPr lang="en-US" sz="1050" b="0" kern="1200" baseline="0" dirty="0">
              <a:solidFill>
                <a:schemeClr val="tx1"/>
              </a:solidFill>
              <a:latin typeface="+mn-lt"/>
              <a:ea typeface="+mn-ea"/>
              <a:cs typeface="+mn-cs"/>
            </a:endParaRPr>
          </a:p>
        </p:txBody>
      </p:sp>
      <p:pic>
        <p:nvPicPr>
          <p:cNvPr id="11" name="Picture 10"/>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5674024" y="5953184"/>
            <a:ext cx="3717036" cy="553212"/>
          </a:xfrm>
          <a:prstGeom prst="rect">
            <a:avLst/>
          </a:prstGeom>
        </p:spPr>
      </p:pic>
    </p:spTree>
    <p:extLst>
      <p:ext uri="{BB962C8B-B14F-4D97-AF65-F5344CB8AC3E}">
        <p14:creationId xmlns:p14="http://schemas.microsoft.com/office/powerpoint/2010/main" val="450260255"/>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Page_Image 3">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174283404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404" name="think-cell Slide" r:id="rId8" imgW="287" imgH="287" progId="TCLayout.ActiveDocument.1">
                  <p:embed/>
                </p:oleObj>
              </mc:Choice>
              <mc:Fallback>
                <p:oleObj name="think-cell Slide" r:id="rId8" imgW="287" imgH="287"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18" name="Rectangle 3"/>
          <p:cNvSpPr/>
          <p:nvPr userDrawn="1">
            <p:custDataLst>
              <p:tags r:id="rId3"/>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12" name="Picture 65" descr="C:\~GLUE - Hannah\01. Clients\01. HB\1. Small clients for HB\Projects\SN Springer PPT template (Antony Johnson) Oct 2016\2. Data and graphics\SN_Springer_PPT_visuals_1609163.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l="229" r="-113" b="1899"/>
          <a:stretch/>
        </p:blipFill>
        <p:spPr bwMode="auto">
          <a:xfrm>
            <a:off x="535200" y="759569"/>
            <a:ext cx="9386352" cy="213285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custDataLst>
              <p:tags r:id="rId4"/>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5"/>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6"/>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pic>
        <p:nvPicPr>
          <p:cNvPr id="10" name="Picture 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pic>
        <p:nvPicPr>
          <p:cNvPr id="17" name="Picture 16"/>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578026893"/>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over Page_Image 2 (blue-scale)">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l="5507" r="489" b="7293"/>
          <a:stretch/>
        </p:blipFill>
        <p:spPr>
          <a:xfrm>
            <a:off x="1" y="-3362"/>
            <a:ext cx="9904800" cy="6855319"/>
          </a:xfrm>
          <a:prstGeom prst="rect">
            <a:avLst/>
          </a:prstGeom>
        </p:spPr>
      </p:pic>
      <p:grpSp>
        <p:nvGrpSpPr>
          <p:cNvPr id="23" name="Group 22"/>
          <p:cNvGrpSpPr/>
          <p:nvPr userDrawn="1"/>
        </p:nvGrpSpPr>
        <p:grpSpPr>
          <a:xfrm>
            <a:off x="4923991" y="-3361"/>
            <a:ext cx="4490137" cy="3258955"/>
            <a:chOff x="4891355" y="-10176"/>
            <a:chExt cx="4490137" cy="3258955"/>
          </a:xfrm>
        </p:grpSpPr>
        <p:sp>
          <p:nvSpPr>
            <p:cNvPr id="24" name="Freeform 12"/>
            <p:cNvSpPr>
              <a:spLocks/>
            </p:cNvSpPr>
            <p:nvPr/>
          </p:nvSpPr>
          <p:spPr bwMode="auto">
            <a:xfrm>
              <a:off x="6390050" y="1666042"/>
              <a:ext cx="2991442" cy="1582737"/>
            </a:xfrm>
            <a:custGeom>
              <a:avLst/>
              <a:gdLst>
                <a:gd name="T0" fmla="*/ 924 w 924"/>
                <a:gd name="T1" fmla="*/ 370 h 489"/>
                <a:gd name="T2" fmla="*/ 924 w 924"/>
                <a:gd name="T3" fmla="*/ 0 h 489"/>
                <a:gd name="T4" fmla="*/ 0 w 924"/>
                <a:gd name="T5" fmla="*/ 264 h 489"/>
                <a:gd name="T6" fmla="*/ 766 w 924"/>
                <a:gd name="T7" fmla="*/ 482 h 489"/>
                <a:gd name="T8" fmla="*/ 805 w 924"/>
                <a:gd name="T9" fmla="*/ 489 h 489"/>
                <a:gd name="T10" fmla="*/ 924 w 924"/>
                <a:gd name="T11" fmla="*/ 370 h 489"/>
              </a:gdLst>
              <a:ahLst/>
              <a:cxnLst>
                <a:cxn ang="0">
                  <a:pos x="T0" y="T1"/>
                </a:cxn>
                <a:cxn ang="0">
                  <a:pos x="T2" y="T3"/>
                </a:cxn>
                <a:cxn ang="0">
                  <a:pos x="T4" y="T5"/>
                </a:cxn>
                <a:cxn ang="0">
                  <a:pos x="T6" y="T7"/>
                </a:cxn>
                <a:cxn ang="0">
                  <a:pos x="T8" y="T9"/>
                </a:cxn>
                <a:cxn ang="0">
                  <a:pos x="T10" y="T11"/>
                </a:cxn>
              </a:cxnLst>
              <a:rect l="0" t="0" r="r" b="b"/>
              <a:pathLst>
                <a:path w="924" h="489">
                  <a:moveTo>
                    <a:pt x="924" y="370"/>
                  </a:moveTo>
                  <a:cubicBezTo>
                    <a:pt x="924" y="0"/>
                    <a:pt x="924" y="0"/>
                    <a:pt x="924" y="0"/>
                  </a:cubicBezTo>
                  <a:cubicBezTo>
                    <a:pt x="0" y="264"/>
                    <a:pt x="0" y="264"/>
                    <a:pt x="0" y="264"/>
                  </a:cubicBezTo>
                  <a:cubicBezTo>
                    <a:pt x="766" y="482"/>
                    <a:pt x="766" y="482"/>
                    <a:pt x="766" y="482"/>
                  </a:cubicBezTo>
                  <a:cubicBezTo>
                    <a:pt x="778" y="486"/>
                    <a:pt x="791" y="489"/>
                    <a:pt x="805" y="489"/>
                  </a:cubicBezTo>
                  <a:cubicBezTo>
                    <a:pt x="871" y="489"/>
                    <a:pt x="924" y="436"/>
                    <a:pt x="924" y="370"/>
                  </a:cubicBezTo>
                </a:path>
              </a:pathLst>
            </a:custGeom>
            <a:solidFill>
              <a:srgbClr val="3D9B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sp>
          <p:nvSpPr>
            <p:cNvPr id="25" name="Freeform 24"/>
            <p:cNvSpPr>
              <a:spLocks/>
            </p:cNvSpPr>
            <p:nvPr userDrawn="1"/>
          </p:nvSpPr>
          <p:spPr bwMode="auto">
            <a:xfrm>
              <a:off x="4891355" y="-10176"/>
              <a:ext cx="4490137" cy="2845749"/>
            </a:xfrm>
            <a:custGeom>
              <a:avLst/>
              <a:gdLst>
                <a:gd name="T0" fmla="*/ 0 w 1429"/>
                <a:gd name="T1" fmla="*/ 0 h 906"/>
                <a:gd name="T2" fmla="*/ 1429 w 1429"/>
                <a:gd name="T3" fmla="*/ 0 h 906"/>
                <a:gd name="T4" fmla="*/ 1429 w 1429"/>
                <a:gd name="T5" fmla="*/ 537 h 906"/>
                <a:gd name="T6" fmla="*/ 152 w 1429"/>
                <a:gd name="T7" fmla="*/ 901 h 906"/>
                <a:gd name="T8" fmla="*/ 119 w 1429"/>
                <a:gd name="T9" fmla="*/ 906 h 906"/>
                <a:gd name="T10" fmla="*/ 0 w 1429"/>
                <a:gd name="T11" fmla="*/ 787 h 906"/>
                <a:gd name="T12" fmla="*/ 0 w 1429"/>
                <a:gd name="T13" fmla="*/ 0 h 906"/>
              </a:gdLst>
              <a:ahLst/>
              <a:cxnLst>
                <a:cxn ang="0">
                  <a:pos x="T0" y="T1"/>
                </a:cxn>
                <a:cxn ang="0">
                  <a:pos x="T2" y="T3"/>
                </a:cxn>
                <a:cxn ang="0">
                  <a:pos x="T4" y="T5"/>
                </a:cxn>
                <a:cxn ang="0">
                  <a:pos x="T6" y="T7"/>
                </a:cxn>
                <a:cxn ang="0">
                  <a:pos x="T8" y="T9"/>
                </a:cxn>
                <a:cxn ang="0">
                  <a:pos x="T10" y="T11"/>
                </a:cxn>
                <a:cxn ang="0">
                  <a:pos x="T12" y="T13"/>
                </a:cxn>
              </a:cxnLst>
              <a:rect l="0" t="0" r="r" b="b"/>
              <a:pathLst>
                <a:path w="1429" h="906">
                  <a:moveTo>
                    <a:pt x="0" y="0"/>
                  </a:moveTo>
                  <a:cubicBezTo>
                    <a:pt x="1429" y="0"/>
                    <a:pt x="1429" y="0"/>
                    <a:pt x="1429" y="0"/>
                  </a:cubicBezTo>
                  <a:cubicBezTo>
                    <a:pt x="1429" y="537"/>
                    <a:pt x="1429" y="537"/>
                    <a:pt x="1429" y="537"/>
                  </a:cubicBezTo>
                  <a:cubicBezTo>
                    <a:pt x="152" y="901"/>
                    <a:pt x="152" y="901"/>
                    <a:pt x="152" y="901"/>
                  </a:cubicBezTo>
                  <a:cubicBezTo>
                    <a:pt x="141" y="904"/>
                    <a:pt x="130" y="906"/>
                    <a:pt x="119" y="906"/>
                  </a:cubicBezTo>
                  <a:cubicBezTo>
                    <a:pt x="53" y="906"/>
                    <a:pt x="0" y="853"/>
                    <a:pt x="0" y="787"/>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grpSp>
      <p:sp>
        <p:nvSpPr>
          <p:cNvPr id="29" name="Freeform 17"/>
          <p:cNvSpPr>
            <a:spLocks/>
          </p:cNvSpPr>
          <p:nvPr userDrawn="1"/>
        </p:nvSpPr>
        <p:spPr bwMode="auto">
          <a:xfrm>
            <a:off x="1200" y="3483"/>
            <a:ext cx="9903600" cy="6858000"/>
          </a:xfrm>
          <a:custGeom>
            <a:avLst/>
            <a:gdLst>
              <a:gd name="T0" fmla="*/ 366 w 3119"/>
              <a:gd name="T1" fmla="*/ 2002 h 2160"/>
              <a:gd name="T2" fmla="*/ 170 w 3119"/>
              <a:gd name="T3" fmla="*/ 1824 h 2160"/>
              <a:gd name="T4" fmla="*/ 169 w 3119"/>
              <a:gd name="T5" fmla="*/ 1808 h 2160"/>
              <a:gd name="T6" fmla="*/ 169 w 3119"/>
              <a:gd name="T7" fmla="*/ 0 h 2160"/>
              <a:gd name="T8" fmla="*/ 0 w 3119"/>
              <a:gd name="T9" fmla="*/ 0 h 2160"/>
              <a:gd name="T10" fmla="*/ 0 w 3119"/>
              <a:gd name="T11" fmla="*/ 2160 h 2160"/>
              <a:gd name="T12" fmla="*/ 3119 w 3119"/>
              <a:gd name="T13" fmla="*/ 2160 h 2160"/>
              <a:gd name="T14" fmla="*/ 3119 w 3119"/>
              <a:gd name="T15" fmla="*/ 1225 h 2160"/>
              <a:gd name="T16" fmla="*/ 415 w 3119"/>
              <a:gd name="T17" fmla="*/ 1995 h 2160"/>
              <a:gd name="T18" fmla="*/ 366 w 3119"/>
              <a:gd name="T19" fmla="*/ 2002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19" h="2160">
                <a:moveTo>
                  <a:pt x="366" y="2002"/>
                </a:moveTo>
                <a:cubicBezTo>
                  <a:pt x="263" y="2002"/>
                  <a:pt x="179" y="1924"/>
                  <a:pt x="170" y="1824"/>
                </a:cubicBezTo>
                <a:cubicBezTo>
                  <a:pt x="169" y="1820"/>
                  <a:pt x="169" y="1814"/>
                  <a:pt x="169" y="1808"/>
                </a:cubicBezTo>
                <a:cubicBezTo>
                  <a:pt x="169" y="0"/>
                  <a:pt x="169" y="0"/>
                  <a:pt x="169" y="0"/>
                </a:cubicBezTo>
                <a:cubicBezTo>
                  <a:pt x="0" y="0"/>
                  <a:pt x="0" y="0"/>
                  <a:pt x="0" y="0"/>
                </a:cubicBezTo>
                <a:cubicBezTo>
                  <a:pt x="0" y="2160"/>
                  <a:pt x="0" y="2160"/>
                  <a:pt x="0" y="2160"/>
                </a:cubicBezTo>
                <a:cubicBezTo>
                  <a:pt x="3119" y="2160"/>
                  <a:pt x="3119" y="2160"/>
                  <a:pt x="3119" y="2160"/>
                </a:cubicBezTo>
                <a:cubicBezTo>
                  <a:pt x="3119" y="1225"/>
                  <a:pt x="3119" y="1225"/>
                  <a:pt x="3119" y="1225"/>
                </a:cubicBezTo>
                <a:cubicBezTo>
                  <a:pt x="3119" y="1225"/>
                  <a:pt x="416" y="1995"/>
                  <a:pt x="415" y="1995"/>
                </a:cubicBezTo>
                <a:cubicBezTo>
                  <a:pt x="399" y="1999"/>
                  <a:pt x="383" y="2002"/>
                  <a:pt x="366" y="200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pic>
        <p:nvPicPr>
          <p:cNvPr id="17" name="Picture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11432" y="6057901"/>
            <a:ext cx="3170060" cy="306000"/>
          </a:xfrm>
          <a:prstGeom prst="rect">
            <a:avLst/>
          </a:prstGeom>
        </p:spPr>
      </p:pic>
      <p:sp>
        <p:nvSpPr>
          <p:cNvPr id="14" name="Rectangle 13"/>
          <p:cNvSpPr/>
          <p:nvPr userDrawn="1"/>
        </p:nvSpPr>
        <p:spPr bwMode="auto">
          <a:xfrm>
            <a:off x="10137576" y="2"/>
            <a:ext cx="2359223" cy="2842386"/>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r>
              <a:rPr lang="en-US" sz="1100" b="1" dirty="0">
                <a:solidFill>
                  <a:srgbClr val="486A7E"/>
                </a:solidFill>
              </a:rPr>
              <a:t>Updating image</a:t>
            </a:r>
          </a:p>
          <a:p>
            <a:r>
              <a:rPr lang="en-US" sz="1100" dirty="0">
                <a:solidFill>
                  <a:srgbClr val="486A7E"/>
                </a:solidFill>
              </a:rPr>
              <a:t>To update the background image:</a:t>
            </a:r>
          </a:p>
          <a:p>
            <a:pPr marL="177800" indent="-177800">
              <a:buFont typeface="Arial" panose="020B0604020202020204" pitchFamily="34" charset="0"/>
              <a:buChar char="•"/>
            </a:pPr>
            <a:r>
              <a:rPr lang="en-US" sz="1100" dirty="0">
                <a:solidFill>
                  <a:srgbClr val="486A7E"/>
                </a:solidFill>
              </a:rPr>
              <a:t>Go to ‘View’</a:t>
            </a:r>
          </a:p>
          <a:p>
            <a:pPr marL="177800" indent="-177800">
              <a:buFont typeface="Arial" panose="020B0604020202020204" pitchFamily="34" charset="0"/>
              <a:buChar char="•"/>
            </a:pPr>
            <a:r>
              <a:rPr lang="en-US" sz="1100" dirty="0">
                <a:solidFill>
                  <a:srgbClr val="486A7E"/>
                </a:solidFill>
              </a:rPr>
              <a:t>Select ‘Slide Master’</a:t>
            </a:r>
          </a:p>
          <a:p>
            <a:pPr marL="177800" indent="-177800">
              <a:buFont typeface="Arial" panose="020B0604020202020204" pitchFamily="34" charset="0"/>
              <a:buChar char="•"/>
            </a:pPr>
            <a:r>
              <a:rPr lang="en-US" sz="1100" dirty="0">
                <a:solidFill>
                  <a:srgbClr val="486A7E"/>
                </a:solidFill>
              </a:rPr>
              <a:t>Select the page with the image</a:t>
            </a:r>
          </a:p>
          <a:p>
            <a:pPr marL="177800" indent="-177800">
              <a:buFont typeface="Arial" panose="020B0604020202020204" pitchFamily="34" charset="0"/>
              <a:buChar char="•"/>
            </a:pPr>
            <a:r>
              <a:rPr lang="en-US" sz="1100" dirty="0">
                <a:solidFill>
                  <a:srgbClr val="486A7E"/>
                </a:solidFill>
              </a:rPr>
              <a:t>Right click on the image and select ‘Change picture’</a:t>
            </a:r>
          </a:p>
          <a:p>
            <a:pPr marL="177800" indent="-177800">
              <a:buFont typeface="Arial" panose="020B0604020202020204" pitchFamily="34" charset="0"/>
              <a:buChar char="•"/>
            </a:pPr>
            <a:r>
              <a:rPr lang="en-US" sz="1100" dirty="0">
                <a:solidFill>
                  <a:srgbClr val="486A7E"/>
                </a:solidFill>
              </a:rPr>
              <a:t>Navigate to the location with the new image</a:t>
            </a:r>
          </a:p>
          <a:p>
            <a:pPr marL="177800" indent="-177800">
              <a:buFont typeface="Arial" panose="020B0604020202020204" pitchFamily="34" charset="0"/>
              <a:buChar char="•"/>
            </a:pPr>
            <a:r>
              <a:rPr lang="en-US" sz="1100" dirty="0">
                <a:solidFill>
                  <a:srgbClr val="486A7E"/>
                </a:solidFill>
              </a:rPr>
              <a:t>Select ‘insert’</a:t>
            </a:r>
          </a:p>
          <a:p>
            <a:pPr marL="177800" indent="-177800">
              <a:buFont typeface="Arial" panose="020B0604020202020204" pitchFamily="34" charset="0"/>
              <a:buChar char="•"/>
            </a:pPr>
            <a:endParaRPr lang="en-US" sz="1100" dirty="0">
              <a:solidFill>
                <a:srgbClr val="486A7E"/>
              </a:solidFill>
            </a:endParaRPr>
          </a:p>
          <a:p>
            <a:r>
              <a:rPr lang="en-US" sz="1100" dirty="0">
                <a:solidFill>
                  <a:srgbClr val="486A7E"/>
                </a:solidFill>
              </a:rPr>
              <a:t>Please note the new image needs to be at least 19cm x 27.5cm to fit the area. If the image does not fit you will need to manually manipulate the image to fit</a:t>
            </a:r>
          </a:p>
        </p:txBody>
      </p:sp>
      <p:sp>
        <p:nvSpPr>
          <p:cNvPr id="13" name="Title 1"/>
          <p:cNvSpPr>
            <a:spLocks noGrp="1"/>
          </p:cNvSpPr>
          <p:nvPr>
            <p:ph type="title"/>
          </p:nvPr>
        </p:nvSpPr>
        <p:spPr>
          <a:xfrm>
            <a:off x="5167253" y="507606"/>
            <a:ext cx="4003613" cy="649049"/>
          </a:xfrm>
        </p:spPr>
        <p:txBody>
          <a:bodyPr/>
          <a:lstStyle>
            <a:lvl1pPr>
              <a:defRPr sz="2300" b="1">
                <a:solidFill>
                  <a:srgbClr val="486A7E"/>
                </a:solidFill>
              </a:defRPr>
            </a:lvl1pPr>
          </a:lstStyle>
          <a:p>
            <a:r>
              <a:rPr lang="en-US"/>
              <a:t>Click to edit Master title style</a:t>
            </a:r>
            <a:endParaRPr lang="en-GB" dirty="0"/>
          </a:p>
        </p:txBody>
      </p:sp>
      <p:sp>
        <p:nvSpPr>
          <p:cNvPr id="15" name="Text Placeholder 3"/>
          <p:cNvSpPr>
            <a:spLocks noGrp="1"/>
          </p:cNvSpPr>
          <p:nvPr>
            <p:ph type="body" sz="quarter" idx="12"/>
          </p:nvPr>
        </p:nvSpPr>
        <p:spPr>
          <a:xfrm>
            <a:off x="5167222" y="1274763"/>
            <a:ext cx="4003675" cy="630942"/>
          </a:xfrm>
        </p:spPr>
        <p:txBody>
          <a:bodyPr/>
          <a:lstStyle>
            <a:lvl1pPr>
              <a:defRPr sz="2000" b="0">
                <a:solidFill>
                  <a:schemeClr val="accent4"/>
                </a:solidFill>
                <a:latin typeface="+mj-lt"/>
              </a:defRPr>
            </a:lvl1pPr>
            <a:lvl2pPr>
              <a:defRPr sz="1600">
                <a:solidFill>
                  <a:schemeClr val="accent4"/>
                </a:solidFill>
                <a:latin typeface="+mj-lt"/>
              </a:defRPr>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147729606"/>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tatement/quotes">
    <p:bg>
      <p:bgPr>
        <a:solidFill>
          <a:schemeClr val="bg1"/>
        </a:solidFill>
        <a:effectLst/>
      </p:bgPr>
    </p:bg>
    <p:spTree>
      <p:nvGrpSpPr>
        <p:cNvPr id="1" name=""/>
        <p:cNvGrpSpPr/>
        <p:nvPr/>
      </p:nvGrpSpPr>
      <p:grpSpPr>
        <a:xfrm>
          <a:off x="0" y="0"/>
          <a:ext cx="0" cy="0"/>
          <a:chOff x="0" y="0"/>
          <a:chExt cx="0" cy="0"/>
        </a:xfrm>
      </p:grpSpPr>
      <p:sp>
        <p:nvSpPr>
          <p:cNvPr id="15"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20"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21" name="Text Placeholder 10"/>
          <p:cNvSpPr>
            <a:spLocks noGrp="1"/>
          </p:cNvSpPr>
          <p:nvPr>
            <p:ph type="body" sz="quarter" idx="16"/>
          </p:nvPr>
        </p:nvSpPr>
        <p:spPr>
          <a:xfrm>
            <a:off x="825500" y="1436688"/>
            <a:ext cx="8239126"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itle 5"/>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44295524"/>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Section divider 1">
    <p:bg>
      <p:bgPr>
        <a:solidFill>
          <a:schemeClr val="bg1"/>
        </a:solidFill>
        <a:effectLst/>
      </p:bgPr>
    </p:bg>
    <p:spTree>
      <p:nvGrpSpPr>
        <p:cNvPr id="1" name=""/>
        <p:cNvGrpSpPr/>
        <p:nvPr/>
      </p:nvGrpSpPr>
      <p:grpSpPr>
        <a:xfrm>
          <a:off x="0" y="0"/>
          <a:ext cx="0" cy="0"/>
          <a:chOff x="0" y="0"/>
          <a:chExt cx="0" cy="0"/>
        </a:xfrm>
      </p:grpSpPr>
      <p:sp>
        <p:nvSpPr>
          <p:cNvPr id="9"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a:t>#.#</a:t>
            </a:r>
            <a:endParaRPr lang="en-US" dirty="0"/>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5" name="Title 4"/>
          <p:cNvSpPr>
            <a:spLocks noGrp="1"/>
          </p:cNvSpPr>
          <p:nvPr>
            <p:ph type="title"/>
          </p:nvPr>
        </p:nvSpPr>
        <p:spPr/>
        <p:txBody>
          <a:bodyPr/>
          <a:lstStyle/>
          <a:p>
            <a:r>
              <a:rPr lang="en-US"/>
              <a:t>Click to edit Master title style</a:t>
            </a:r>
            <a:endParaRPr lang="en-GB"/>
          </a:p>
        </p:txBody>
      </p:sp>
      <p:sp>
        <p:nvSpPr>
          <p:cNvPr id="7" name="Rectangle 6"/>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 Nature, September 2018</a:t>
            </a:r>
          </a:p>
        </p:txBody>
      </p:sp>
    </p:spTree>
    <p:extLst>
      <p:ext uri="{BB962C8B-B14F-4D97-AF65-F5344CB8AC3E}">
        <p14:creationId xmlns:p14="http://schemas.microsoft.com/office/powerpoint/2010/main" val="1155429079"/>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Section divider 2">
    <p:bg>
      <p:bgPr>
        <a:solidFill>
          <a:schemeClr val="bg1"/>
        </a:solidFill>
        <a:effectLst/>
      </p:bgPr>
    </p:bg>
    <p:spTree>
      <p:nvGrpSpPr>
        <p:cNvPr id="1" name=""/>
        <p:cNvGrpSpPr/>
        <p:nvPr/>
      </p:nvGrpSpPr>
      <p:grpSpPr>
        <a:xfrm>
          <a:off x="0" y="0"/>
          <a:ext cx="0" cy="0"/>
          <a:chOff x="0" y="0"/>
          <a:chExt cx="0" cy="0"/>
        </a:xfrm>
      </p:grpSpPr>
      <p:sp>
        <p:nvSpPr>
          <p:cNvPr id="18" name="Freeform 5"/>
          <p:cNvSpPr>
            <a:spLocks/>
          </p:cNvSpPr>
          <p:nvPr userDrawn="1"/>
        </p:nvSpPr>
        <p:spPr bwMode="auto">
          <a:xfrm>
            <a:off x="546100" y="-9526"/>
            <a:ext cx="9359900" cy="5969046"/>
          </a:xfrm>
          <a:custGeom>
            <a:avLst/>
            <a:gdLst>
              <a:gd name="T0" fmla="*/ 0 w 2952"/>
              <a:gd name="T1" fmla="*/ 0 h 1880"/>
              <a:gd name="T2" fmla="*/ 0 w 2952"/>
              <a:gd name="T3" fmla="*/ 1676 h 1880"/>
              <a:gd name="T4" fmla="*/ 63 w 2952"/>
              <a:gd name="T5" fmla="*/ 1824 h 1880"/>
              <a:gd name="T6" fmla="*/ 169 w 2952"/>
              <a:gd name="T7" fmla="*/ 1875 h 1880"/>
              <a:gd name="T8" fmla="*/ 244 w 2952"/>
              <a:gd name="T9" fmla="*/ 1870 h 1880"/>
              <a:gd name="T10" fmla="*/ 2952 w 2952"/>
              <a:gd name="T11" fmla="*/ 1103 h 1880"/>
            </a:gdLst>
            <a:ahLst/>
            <a:cxnLst>
              <a:cxn ang="0">
                <a:pos x="T0" y="T1"/>
              </a:cxn>
              <a:cxn ang="0">
                <a:pos x="T2" y="T3"/>
              </a:cxn>
              <a:cxn ang="0">
                <a:pos x="T4" y="T5"/>
              </a:cxn>
              <a:cxn ang="0">
                <a:pos x="T6" y="T7"/>
              </a:cxn>
              <a:cxn ang="0">
                <a:pos x="T8" y="T9"/>
              </a:cxn>
              <a:cxn ang="0">
                <a:pos x="T10" y="T11"/>
              </a:cxn>
            </a:cxnLst>
            <a:rect l="0" t="0" r="r" b="b"/>
            <a:pathLst>
              <a:path w="2952" h="1880">
                <a:moveTo>
                  <a:pt x="0" y="0"/>
                </a:moveTo>
                <a:cubicBezTo>
                  <a:pt x="0" y="1676"/>
                  <a:pt x="0" y="1676"/>
                  <a:pt x="0" y="1676"/>
                </a:cubicBezTo>
                <a:cubicBezTo>
                  <a:pt x="1" y="1712"/>
                  <a:pt x="19" y="1785"/>
                  <a:pt x="63" y="1824"/>
                </a:cubicBezTo>
                <a:cubicBezTo>
                  <a:pt x="106" y="1863"/>
                  <a:pt x="140" y="1871"/>
                  <a:pt x="169" y="1875"/>
                </a:cubicBezTo>
                <a:cubicBezTo>
                  <a:pt x="197" y="1880"/>
                  <a:pt x="230" y="1871"/>
                  <a:pt x="244" y="1870"/>
                </a:cubicBezTo>
                <a:cubicBezTo>
                  <a:pt x="2952" y="1103"/>
                  <a:pt x="2952" y="1103"/>
                  <a:pt x="2952" y="1103"/>
                </a:cubicBezTo>
              </a:path>
            </a:pathLst>
          </a:custGeom>
          <a:noFill/>
          <a:ln w="1905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rgbClr val="608BA3"/>
                </a:solidFill>
              </a:defRPr>
            </a:lvl1pPr>
          </a:lstStyle>
          <a:p>
            <a:pPr lvl="0"/>
            <a:r>
              <a:rPr lang="en-US" dirty="0"/>
              <a:t>#.#</a:t>
            </a:r>
          </a:p>
        </p:txBody>
      </p:sp>
      <p:sp>
        <p:nvSpPr>
          <p:cNvPr id="17" name="Title 16"/>
          <p:cNvSpPr>
            <a:spLocks noGrp="1"/>
          </p:cNvSpPr>
          <p:nvPr>
            <p:ph type="title"/>
          </p:nvPr>
        </p:nvSpPr>
        <p:spPr/>
        <p:txBody>
          <a:bodyPr/>
          <a:lstStyle/>
          <a:p>
            <a:r>
              <a:rPr lang="en-US"/>
              <a:t>Click to edit Master title style</a:t>
            </a:r>
            <a:endParaRPr lang="en-GB"/>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SpringerNature, September 2018</a:t>
            </a:r>
          </a:p>
        </p:txBody>
      </p:sp>
      <p:sp>
        <p:nvSpPr>
          <p:cNvPr id="8"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2"/>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Tree>
    <p:extLst>
      <p:ext uri="{BB962C8B-B14F-4D97-AF65-F5344CB8AC3E}">
        <p14:creationId xmlns:p14="http://schemas.microsoft.com/office/powerpoint/2010/main" val="3069283568"/>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Section divider 3">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2"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chemeClr val="accent6">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10" name="Title 9"/>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SpringerNature, September 2018</a:t>
            </a:r>
          </a:p>
        </p:txBody>
      </p:sp>
    </p:spTree>
    <p:extLst>
      <p:ext uri="{BB962C8B-B14F-4D97-AF65-F5344CB8AC3E}">
        <p14:creationId xmlns:p14="http://schemas.microsoft.com/office/powerpoint/2010/main" val="1837504277"/>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Section divider 4">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6EB5E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2"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8CC4E7"/>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3290818592"/>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Section divider 5">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F8A158"/>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2"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F9B47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F58220"/>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
        <p:nvSpPr>
          <p:cNvPr id="10"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Tree>
    <p:extLst>
      <p:ext uri="{BB962C8B-B14F-4D97-AF65-F5344CB8AC3E}">
        <p14:creationId xmlns:p14="http://schemas.microsoft.com/office/powerpoint/2010/main" val="4114960541"/>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Section divider 6">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D3E26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1"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DCE88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C4D82E"/>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5" name="Title 4"/>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592346535"/>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divider 7">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AE9DCB"/>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1"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BEB0D5"/>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937CB9"/>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403452370"/>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divider 8">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40CAC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9"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66D4D0"/>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00B8B0"/>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10" name="Rectangle 9"/>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2617806462"/>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Page_Image 4">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16843568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428" name="think-cell Slide" r:id="rId8" imgW="287" imgH="287" progId="TCLayout.ActiveDocument.1">
                  <p:embed/>
                </p:oleObj>
              </mc:Choice>
              <mc:Fallback>
                <p:oleObj name="think-cell Slide" r:id="rId8" imgW="287" imgH="287" progId="TCLayout.ActiveDocument.1">
                  <p:embed/>
                  <p:pic>
                    <p:nvPicPr>
                      <p:cNvPr id="0" name=""/>
                      <p:cNvPicPr/>
                      <p:nvPr/>
                    </p:nvPicPr>
                    <p:blipFill>
                      <a:blip r:embed="rId9"/>
                      <a:stretch>
                        <a:fillRect/>
                      </a:stretch>
                    </p:blipFill>
                    <p:spPr>
                      <a:xfrm>
                        <a:off x="0" y="0"/>
                        <a:ext cx="158750" cy="158750"/>
                      </a:xfrm>
                      <a:prstGeom prst="rect">
                        <a:avLst/>
                      </a:prstGeom>
                    </p:spPr>
                  </p:pic>
                </p:oleObj>
              </mc:Fallback>
            </mc:AlternateContent>
          </a:graphicData>
        </a:graphic>
      </p:graphicFrame>
      <p:sp>
        <p:nvSpPr>
          <p:cNvPr id="18" name="Rectangle 3"/>
          <p:cNvSpPr/>
          <p:nvPr userDrawn="1">
            <p:custDataLst>
              <p:tags r:id="rId3"/>
            </p:custDataLst>
          </p:nvPr>
        </p:nvSpPr>
        <p:spPr>
          <a:xfrm>
            <a:off x="534599"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10" name="Picture 62" descr="C:\~GLUE - Hannah\01. Clients\01. HB\1. Small clients for HB\Projects\SN Springer PPT template (Antony Johnson) Oct 2016\2. Data and graphics\SN_Springer_PPT_visuals_1609164.png"/>
          <p:cNvPicPr>
            <a:picLocks noChangeAspect="1" noChangeArrowheads="1"/>
          </p:cNvPicPr>
          <p:nvPr userDrawn="1"/>
        </p:nvPicPr>
        <p:blipFill rotWithShape="1">
          <a:blip r:embed="rId10" cstate="print">
            <a:extLst>
              <a:ext uri="{28A0092B-C50C-407E-A947-70E740481C1C}">
                <a14:useLocalDpi xmlns:a14="http://schemas.microsoft.com/office/drawing/2010/main" val="0"/>
              </a:ext>
            </a:extLst>
          </a:blip>
          <a:srcRect t="61" b="-1"/>
          <a:stretch/>
        </p:blipFill>
        <p:spPr bwMode="auto">
          <a:xfrm>
            <a:off x="535200" y="718694"/>
            <a:ext cx="9370800" cy="217373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userDrawn="1">
            <p:custDataLst>
              <p:tags r:id="rId4"/>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5"/>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6"/>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pic>
        <p:nvPicPr>
          <p:cNvPr id="14" name="Picture 13"/>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pic>
        <p:nvPicPr>
          <p:cNvPr id="16" name="Picture 1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3404688207"/>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11" name="Text Placeholder 10"/>
          <p:cNvSpPr>
            <a:spLocks noGrp="1"/>
          </p:cNvSpPr>
          <p:nvPr>
            <p:ph type="body" sz="quarter" idx="14"/>
          </p:nvPr>
        </p:nvSpPr>
        <p:spPr>
          <a:xfrm>
            <a:off x="825500" y="1436688"/>
            <a:ext cx="8239126"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itle 11"/>
          <p:cNvSpPr>
            <a:spLocks noGrp="1"/>
          </p:cNvSpPr>
          <p:nvPr>
            <p:ph type="title"/>
          </p:nvPr>
        </p:nvSpPr>
        <p:spPr>
          <a:xfrm>
            <a:off x="825500" y="538163"/>
            <a:ext cx="8239126" cy="370558"/>
          </a:xfrm>
        </p:spPr>
        <p:txBody>
          <a:bodyPr/>
          <a:lstStyle/>
          <a:p>
            <a:r>
              <a:rPr lang="en-US"/>
              <a:t>Click to edit Master title style</a:t>
            </a:r>
            <a:endParaRPr lang="en-GB"/>
          </a:p>
        </p:txBody>
      </p:sp>
    </p:spTree>
    <p:extLst>
      <p:ext uri="{BB962C8B-B14F-4D97-AF65-F5344CB8AC3E}">
        <p14:creationId xmlns:p14="http://schemas.microsoft.com/office/powerpoint/2010/main" val="31620584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5111856" y="1436688"/>
            <a:ext cx="3945600" cy="4303712"/>
          </a:xfrm>
        </p:spPr>
        <p:txBody>
          <a:bodyPr/>
          <a:lstStyle/>
          <a:p>
            <a:r>
              <a:rPr lang="en-US"/>
              <a:t>Click icon to add picture</a:t>
            </a:r>
            <a:endParaRPr lang="en-GB" dirty="0"/>
          </a:p>
        </p:txBody>
      </p:sp>
      <p:sp>
        <p:nvSpPr>
          <p:cNvPr id="4" name="Title 3"/>
          <p:cNvSpPr>
            <a:spLocks noGrp="1"/>
          </p:cNvSpPr>
          <p:nvPr>
            <p:ph type="title"/>
          </p:nvPr>
        </p:nvSpPr>
        <p:spPr>
          <a:xfrm>
            <a:off x="825500" y="538163"/>
            <a:ext cx="8239126" cy="370558"/>
          </a:xfrm>
        </p:spPr>
        <p:txBody>
          <a:bodyPr/>
          <a:lstStyle/>
          <a:p>
            <a:r>
              <a:rPr lang="en-US"/>
              <a:t>Click to edit Master title style</a:t>
            </a:r>
            <a:endParaRPr lang="en-GB"/>
          </a:p>
        </p:txBody>
      </p:sp>
      <p:sp>
        <p:nvSpPr>
          <p:cNvPr id="8" name="Text Placeholder 10"/>
          <p:cNvSpPr>
            <a:spLocks noGrp="1"/>
          </p:cNvSpPr>
          <p:nvPr>
            <p:ph type="body" sz="quarter" idx="14"/>
          </p:nvPr>
        </p:nvSpPr>
        <p:spPr>
          <a:xfrm>
            <a:off x="825500" y="1436688"/>
            <a:ext cx="3945600"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0801477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8" name="Text Placeholder 10"/>
          <p:cNvSpPr>
            <a:spLocks noGrp="1"/>
          </p:cNvSpPr>
          <p:nvPr>
            <p:ph type="body" sz="quarter" idx="14"/>
          </p:nvPr>
        </p:nvSpPr>
        <p:spPr>
          <a:xfrm>
            <a:off x="825253"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5120079"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itle 11"/>
          <p:cNvSpPr>
            <a:spLocks noGrp="1"/>
          </p:cNvSpPr>
          <p:nvPr>
            <p:ph type="title"/>
          </p:nvPr>
        </p:nvSpPr>
        <p:spPr>
          <a:xfrm>
            <a:off x="825500" y="538163"/>
            <a:ext cx="8239126" cy="370558"/>
          </a:xfrm>
        </p:spPr>
        <p:txBody>
          <a:bodyPr/>
          <a:lstStyle/>
          <a:p>
            <a:r>
              <a:rPr lang="en-US"/>
              <a:t>Click to edit Master title style</a:t>
            </a:r>
            <a:endParaRPr lang="en-GB" dirty="0"/>
          </a:p>
        </p:txBody>
      </p:sp>
    </p:spTree>
    <p:extLst>
      <p:ext uri="{BB962C8B-B14F-4D97-AF65-F5344CB8AC3E}">
        <p14:creationId xmlns:p14="http://schemas.microsoft.com/office/powerpoint/2010/main" val="42507657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2" name="Title 1"/>
          <p:cNvSpPr>
            <a:spLocks noGrp="1"/>
          </p:cNvSpPr>
          <p:nvPr>
            <p:ph type="title"/>
          </p:nvPr>
        </p:nvSpPr>
        <p:spPr>
          <a:xfrm>
            <a:off x="825500" y="538163"/>
            <a:ext cx="8239126" cy="370558"/>
          </a:xfrm>
        </p:spPr>
        <p:txBody>
          <a:bodyPr/>
          <a:lstStyle/>
          <a:p>
            <a:r>
              <a:rPr lang="en-US"/>
              <a:t>Click to edit Master title style</a:t>
            </a:r>
            <a:endParaRPr lang="en-GB"/>
          </a:p>
        </p:txBody>
      </p:sp>
      <p:sp>
        <p:nvSpPr>
          <p:cNvPr id="8" name="Text Placeholder 10"/>
          <p:cNvSpPr>
            <a:spLocks noGrp="1"/>
          </p:cNvSpPr>
          <p:nvPr>
            <p:ph type="body" sz="quarter" idx="14"/>
          </p:nvPr>
        </p:nvSpPr>
        <p:spPr>
          <a:xfrm>
            <a:off x="825500"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3687763"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10"/>
          <p:cNvSpPr>
            <a:spLocks noGrp="1"/>
          </p:cNvSpPr>
          <p:nvPr>
            <p:ph type="body" sz="quarter" idx="16"/>
          </p:nvPr>
        </p:nvSpPr>
        <p:spPr>
          <a:xfrm>
            <a:off x="6550025"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4910871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a:xfrm>
            <a:off x="825500" y="538163"/>
            <a:ext cx="8239126" cy="370558"/>
          </a:xfrm>
        </p:spPr>
        <p:txBody>
          <a:bodyPr/>
          <a:lstStyle/>
          <a:p>
            <a:r>
              <a:rPr lang="en-US"/>
              <a:t>Click to edit Master title style</a:t>
            </a:r>
            <a:endParaRPr lang="en-GB" dirty="0"/>
          </a:p>
        </p:txBody>
      </p:sp>
    </p:spTree>
    <p:extLst>
      <p:ext uri="{BB962C8B-B14F-4D97-AF65-F5344CB8AC3E}">
        <p14:creationId xmlns:p14="http://schemas.microsoft.com/office/powerpoint/2010/main" val="83270588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ackpage 1">
    <p:bg>
      <p:bgPr>
        <a:solidFill>
          <a:schemeClr val="bg1"/>
        </a:solidFill>
        <a:effectLst/>
      </p:bgPr>
    </p:bg>
    <p:spTree>
      <p:nvGrpSpPr>
        <p:cNvPr id="1" name=""/>
        <p:cNvGrpSpPr/>
        <p:nvPr/>
      </p:nvGrpSpPr>
      <p:grpSpPr>
        <a:xfrm>
          <a:off x="0" y="0"/>
          <a:ext cx="0" cy="0"/>
          <a:chOff x="0" y="0"/>
          <a:chExt cx="0" cy="0"/>
        </a:xfrm>
      </p:grpSpPr>
      <p:sp>
        <p:nvSpPr>
          <p:cNvPr id="11"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2" name="Title 1"/>
          <p:cNvSpPr>
            <a:spLocks noGrp="1"/>
          </p:cNvSpPr>
          <p:nvPr>
            <p:ph type="title" hasCustomPrompt="1"/>
          </p:nvPr>
        </p:nvSpPr>
        <p:spPr>
          <a:xfrm>
            <a:off x="825501" y="563563"/>
            <a:ext cx="8239126" cy="370558"/>
          </a:xfrm>
        </p:spPr>
        <p:txBody>
          <a:bodyPr/>
          <a:lstStyle>
            <a:lvl1pPr>
              <a:lnSpc>
                <a:spcPct val="85000"/>
              </a:lnSpc>
              <a:defRPr sz="3600" b="1" baseline="0">
                <a:solidFill>
                  <a:schemeClr val="bg1"/>
                </a:solidFill>
              </a:defRPr>
            </a:lvl1pPr>
          </a:lstStyle>
          <a:p>
            <a:r>
              <a:rPr lang="en-US" dirty="0"/>
              <a:t>Statement/quote slide</a:t>
            </a:r>
            <a:endParaRPr lang="en-GB" dirty="0"/>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ext Placeholder 10"/>
          <p:cNvSpPr>
            <a:spLocks noGrp="1"/>
          </p:cNvSpPr>
          <p:nvPr>
            <p:ph type="body" sz="quarter" idx="14"/>
          </p:nvPr>
        </p:nvSpPr>
        <p:spPr>
          <a:xfrm>
            <a:off x="825500" y="1412875"/>
            <a:ext cx="5613400" cy="1957459"/>
          </a:xfrm>
        </p:spPr>
        <p:txBody>
          <a:bodyPr wrap="square">
            <a:spAutoFit/>
          </a:bodyPr>
          <a:lstStyle>
            <a:lvl1pPr>
              <a:lnSpc>
                <a:spcPct val="105000"/>
              </a:lnSpc>
              <a:spcAft>
                <a:spcPts val="1800"/>
              </a:spcAft>
              <a:defRPr sz="2200" b="0">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9"/>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SpringerNature, 7 August 2018</a:t>
            </a:r>
          </a:p>
        </p:txBody>
      </p:sp>
      <p:sp>
        <p:nvSpPr>
          <p:cNvPr id="12" name="Rectangle 11"/>
          <p:cNvSpPr/>
          <p:nvPr userDrawn="1"/>
        </p:nvSpPr>
        <p:spPr>
          <a:xfrm>
            <a:off x="5849137" y="5637540"/>
            <a:ext cx="3778513" cy="12204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11432" y="6235215"/>
            <a:ext cx="3170060" cy="306000"/>
          </a:xfrm>
          <a:prstGeom prst="rect">
            <a:avLst/>
          </a:prstGeom>
        </p:spPr>
      </p:pic>
    </p:spTree>
    <p:extLst>
      <p:ext uri="{BB962C8B-B14F-4D97-AF65-F5344CB8AC3E}">
        <p14:creationId xmlns:p14="http://schemas.microsoft.com/office/powerpoint/2010/main" val="4243429871"/>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ackpage 2">
    <p:bg>
      <p:bgPr>
        <a:solidFill>
          <a:schemeClr val="bg1"/>
        </a:solidFill>
        <a:effectLst/>
      </p:bgPr>
    </p:bg>
    <p:spTree>
      <p:nvGrpSpPr>
        <p:cNvPr id="1" name=""/>
        <p:cNvGrpSpPr/>
        <p:nvPr/>
      </p:nvGrpSpPr>
      <p:grpSpPr>
        <a:xfrm>
          <a:off x="0" y="0"/>
          <a:ext cx="0" cy="0"/>
          <a:chOff x="0" y="0"/>
          <a:chExt cx="0" cy="0"/>
        </a:xfrm>
      </p:grpSpPr>
      <p:sp>
        <p:nvSpPr>
          <p:cNvPr id="3" name="Rectangle 2"/>
          <p:cNvSpPr/>
          <p:nvPr userDrawn="1"/>
        </p:nvSpPr>
        <p:spPr>
          <a:xfrm>
            <a:off x="5849137" y="5637540"/>
            <a:ext cx="3778513" cy="12204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4" name="Freeform 5"/>
          <p:cNvSpPr>
            <a:spLocks/>
          </p:cNvSpPr>
          <p:nvPr userDrawn="1"/>
        </p:nvSpPr>
        <p:spPr bwMode="auto">
          <a:xfrm>
            <a:off x="552450" y="-9526"/>
            <a:ext cx="9353550" cy="5969046"/>
          </a:xfrm>
          <a:custGeom>
            <a:avLst/>
            <a:gdLst>
              <a:gd name="T0" fmla="*/ 0 w 2952"/>
              <a:gd name="T1" fmla="*/ 0 h 1880"/>
              <a:gd name="T2" fmla="*/ 0 w 2952"/>
              <a:gd name="T3" fmla="*/ 1676 h 1880"/>
              <a:gd name="T4" fmla="*/ 63 w 2952"/>
              <a:gd name="T5" fmla="*/ 1824 h 1880"/>
              <a:gd name="T6" fmla="*/ 169 w 2952"/>
              <a:gd name="T7" fmla="*/ 1875 h 1880"/>
              <a:gd name="T8" fmla="*/ 244 w 2952"/>
              <a:gd name="T9" fmla="*/ 1870 h 1880"/>
              <a:gd name="T10" fmla="*/ 2952 w 2952"/>
              <a:gd name="T11" fmla="*/ 1103 h 1880"/>
            </a:gdLst>
            <a:ahLst/>
            <a:cxnLst>
              <a:cxn ang="0">
                <a:pos x="T0" y="T1"/>
              </a:cxn>
              <a:cxn ang="0">
                <a:pos x="T2" y="T3"/>
              </a:cxn>
              <a:cxn ang="0">
                <a:pos x="T4" y="T5"/>
              </a:cxn>
              <a:cxn ang="0">
                <a:pos x="T6" y="T7"/>
              </a:cxn>
              <a:cxn ang="0">
                <a:pos x="T8" y="T9"/>
              </a:cxn>
              <a:cxn ang="0">
                <a:pos x="T10" y="T11"/>
              </a:cxn>
            </a:cxnLst>
            <a:rect l="0" t="0" r="r" b="b"/>
            <a:pathLst>
              <a:path w="2952" h="1880">
                <a:moveTo>
                  <a:pt x="0" y="0"/>
                </a:moveTo>
                <a:cubicBezTo>
                  <a:pt x="0" y="1676"/>
                  <a:pt x="0" y="1676"/>
                  <a:pt x="0" y="1676"/>
                </a:cubicBezTo>
                <a:cubicBezTo>
                  <a:pt x="1" y="1712"/>
                  <a:pt x="19" y="1785"/>
                  <a:pt x="63" y="1824"/>
                </a:cubicBezTo>
                <a:cubicBezTo>
                  <a:pt x="106" y="1863"/>
                  <a:pt x="140" y="1871"/>
                  <a:pt x="169" y="1875"/>
                </a:cubicBezTo>
                <a:cubicBezTo>
                  <a:pt x="197" y="1880"/>
                  <a:pt x="230" y="1871"/>
                  <a:pt x="244" y="1870"/>
                </a:cubicBezTo>
                <a:cubicBezTo>
                  <a:pt x="2952" y="1103"/>
                  <a:pt x="2952" y="1103"/>
                  <a:pt x="2952" y="1103"/>
                </a:cubicBezTo>
              </a:path>
            </a:pathLst>
          </a:custGeom>
          <a:noFill/>
          <a:ln w="1905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sp>
        <p:nvSpPr>
          <p:cNvPr id="2" name="Title 1"/>
          <p:cNvSpPr>
            <a:spLocks noGrp="1"/>
          </p:cNvSpPr>
          <p:nvPr>
            <p:ph type="title" hasCustomPrompt="1"/>
          </p:nvPr>
        </p:nvSpPr>
        <p:spPr>
          <a:xfrm>
            <a:off x="825501" y="563563"/>
            <a:ext cx="8239126" cy="370558"/>
          </a:xfrm>
        </p:spPr>
        <p:txBody>
          <a:bodyPr/>
          <a:lstStyle>
            <a:lvl1pPr>
              <a:lnSpc>
                <a:spcPct val="85000"/>
              </a:lnSpc>
              <a:defRPr sz="3600" b="1" baseline="0">
                <a:solidFill>
                  <a:schemeClr val="accent5"/>
                </a:solidFill>
              </a:defRPr>
            </a:lvl1pPr>
          </a:lstStyle>
          <a:p>
            <a:r>
              <a:rPr lang="en-US" dirty="0"/>
              <a:t>Statement/quote slide</a:t>
            </a:r>
            <a:endParaRPr lang="en-GB"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11432" y="6235215"/>
            <a:ext cx="3170060" cy="306000"/>
          </a:xfrm>
          <a:prstGeom prst="rect">
            <a:avLst/>
          </a:prstGeom>
        </p:spPr>
      </p:pic>
      <p:sp>
        <p:nvSpPr>
          <p:cNvPr id="7" name="Text Placeholder 10"/>
          <p:cNvSpPr>
            <a:spLocks noGrp="1"/>
          </p:cNvSpPr>
          <p:nvPr>
            <p:ph type="body" sz="quarter" idx="14"/>
          </p:nvPr>
        </p:nvSpPr>
        <p:spPr>
          <a:xfrm>
            <a:off x="825500" y="1436688"/>
            <a:ext cx="5385932" cy="1692771"/>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093547620"/>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a:t>Click to edit Master title style</a:t>
            </a:r>
            <a:endParaRPr lang="en-NZ"/>
          </a:p>
        </p:txBody>
      </p:sp>
      <p:sp>
        <p:nvSpPr>
          <p:cNvPr id="3" name="Content Placeholder 2"/>
          <p:cNvSpPr>
            <a:spLocks noGrp="1"/>
          </p:cNvSpPr>
          <p:nvPr>
            <p:ph idx="1"/>
          </p:nvPr>
        </p:nvSpPr>
        <p:spPr>
          <a:xfrm>
            <a:off x="3872971" y="273051"/>
            <a:ext cx="5537729" cy="221599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p:cNvSpPr>
            <a:spLocks noGrp="1"/>
          </p:cNvSpPr>
          <p:nvPr>
            <p:ph type="body" sz="half" idx="2"/>
          </p:nvPr>
        </p:nvSpPr>
        <p:spPr>
          <a:xfrm>
            <a:off x="495300" y="1435101"/>
            <a:ext cx="3259006" cy="21544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95300" y="6356351"/>
            <a:ext cx="2311400" cy="365125"/>
          </a:xfrm>
          <a:prstGeom prst="rect">
            <a:avLst/>
          </a:prstGeom>
        </p:spPr>
        <p:txBody>
          <a:bodyPr/>
          <a:lstStyle/>
          <a:p>
            <a:fld id="{987E3122-C5DD-4F53-96D9-250436ADD2D8}" type="datetimeFigureOut">
              <a:rPr lang="en-NZ" smtClean="0">
                <a:solidFill>
                  <a:srgbClr val="58595B"/>
                </a:solidFill>
              </a:rPr>
              <a:pPr/>
              <a:t>30/04/20</a:t>
            </a:fld>
            <a:endParaRPr lang="en-NZ">
              <a:solidFill>
                <a:srgbClr val="58595B"/>
              </a:solidFill>
            </a:endParaRPr>
          </a:p>
        </p:txBody>
      </p:sp>
      <p:sp>
        <p:nvSpPr>
          <p:cNvPr id="6" name="Footer Placeholder 5"/>
          <p:cNvSpPr>
            <a:spLocks noGrp="1"/>
          </p:cNvSpPr>
          <p:nvPr>
            <p:ph type="ftr" sz="quarter" idx="11"/>
          </p:nvPr>
        </p:nvSpPr>
        <p:spPr>
          <a:xfrm>
            <a:off x="3384550" y="6356351"/>
            <a:ext cx="3136900" cy="365125"/>
          </a:xfrm>
          <a:prstGeom prst="rect">
            <a:avLst/>
          </a:prstGeom>
        </p:spPr>
        <p:txBody>
          <a:bodyPr/>
          <a:lstStyle/>
          <a:p>
            <a:endParaRPr lang="en-NZ">
              <a:solidFill>
                <a:srgbClr val="58595B"/>
              </a:solidFill>
            </a:endParaRPr>
          </a:p>
        </p:txBody>
      </p:sp>
      <p:sp>
        <p:nvSpPr>
          <p:cNvPr id="7" name="Slide Number Placeholder 6"/>
          <p:cNvSpPr>
            <a:spLocks noGrp="1"/>
          </p:cNvSpPr>
          <p:nvPr>
            <p:ph type="sldNum" sz="quarter" idx="12"/>
          </p:nvPr>
        </p:nvSpPr>
        <p:spPr>
          <a:xfrm>
            <a:off x="7099300" y="6356351"/>
            <a:ext cx="2311400" cy="365125"/>
          </a:xfrm>
          <a:prstGeom prst="rect">
            <a:avLst/>
          </a:prstGeom>
        </p:spPr>
        <p:txBody>
          <a:bodyPr/>
          <a:lstStyle/>
          <a:p>
            <a:fld id="{F77036AA-DA58-44AA-B06D-CBFA202B2F9E}" type="slidenum">
              <a:rPr lang="en-NZ" smtClean="0">
                <a:solidFill>
                  <a:srgbClr val="58595B"/>
                </a:solidFill>
              </a:rPr>
              <a:pPr/>
              <a:t>‹#›</a:t>
            </a:fld>
            <a:endParaRPr lang="en-NZ">
              <a:solidFill>
                <a:srgbClr val="58595B"/>
              </a:solidFill>
            </a:endParaRPr>
          </a:p>
        </p:txBody>
      </p:sp>
    </p:spTree>
    <p:extLst>
      <p:ext uri="{BB962C8B-B14F-4D97-AF65-F5344CB8AC3E}">
        <p14:creationId xmlns:p14="http://schemas.microsoft.com/office/powerpoint/2010/main" val="7169912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sz="half" idx="1"/>
          </p:nvPr>
        </p:nvSpPr>
        <p:spPr>
          <a:xfrm>
            <a:off x="495300" y="1600201"/>
            <a:ext cx="4375150" cy="240065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5035550" y="1600201"/>
            <a:ext cx="4375150" cy="240065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Date Placeholder 4"/>
          <p:cNvSpPr>
            <a:spLocks noGrp="1"/>
          </p:cNvSpPr>
          <p:nvPr>
            <p:ph type="dt" sz="half" idx="10"/>
          </p:nvPr>
        </p:nvSpPr>
        <p:spPr>
          <a:xfrm>
            <a:off x="495300" y="6356351"/>
            <a:ext cx="2311400" cy="365125"/>
          </a:xfrm>
          <a:prstGeom prst="rect">
            <a:avLst/>
          </a:prstGeom>
        </p:spPr>
        <p:txBody>
          <a:bodyPr/>
          <a:lstStyle/>
          <a:p>
            <a:fld id="{987E3122-C5DD-4F53-96D9-250436ADD2D8}" type="datetimeFigureOut">
              <a:rPr lang="en-NZ" smtClean="0">
                <a:solidFill>
                  <a:srgbClr val="58595B"/>
                </a:solidFill>
              </a:rPr>
              <a:pPr/>
              <a:t>30/04/20</a:t>
            </a:fld>
            <a:endParaRPr lang="en-NZ">
              <a:solidFill>
                <a:srgbClr val="58595B"/>
              </a:solidFill>
            </a:endParaRPr>
          </a:p>
        </p:txBody>
      </p:sp>
      <p:sp>
        <p:nvSpPr>
          <p:cNvPr id="6" name="Footer Placeholder 5"/>
          <p:cNvSpPr>
            <a:spLocks noGrp="1"/>
          </p:cNvSpPr>
          <p:nvPr>
            <p:ph type="ftr" sz="quarter" idx="11"/>
          </p:nvPr>
        </p:nvSpPr>
        <p:spPr>
          <a:xfrm>
            <a:off x="3384550" y="6356351"/>
            <a:ext cx="3136900" cy="365125"/>
          </a:xfrm>
          <a:prstGeom prst="rect">
            <a:avLst/>
          </a:prstGeom>
        </p:spPr>
        <p:txBody>
          <a:bodyPr/>
          <a:lstStyle/>
          <a:p>
            <a:endParaRPr lang="en-NZ">
              <a:solidFill>
                <a:srgbClr val="58595B"/>
              </a:solidFill>
            </a:endParaRPr>
          </a:p>
        </p:txBody>
      </p:sp>
      <p:sp>
        <p:nvSpPr>
          <p:cNvPr id="7" name="Slide Number Placeholder 6"/>
          <p:cNvSpPr>
            <a:spLocks noGrp="1"/>
          </p:cNvSpPr>
          <p:nvPr>
            <p:ph type="sldNum" sz="quarter" idx="12"/>
          </p:nvPr>
        </p:nvSpPr>
        <p:spPr>
          <a:xfrm>
            <a:off x="7099300" y="6356351"/>
            <a:ext cx="2311400" cy="365125"/>
          </a:xfrm>
          <a:prstGeom prst="rect">
            <a:avLst/>
          </a:prstGeom>
        </p:spPr>
        <p:txBody>
          <a:bodyPr/>
          <a:lstStyle/>
          <a:p>
            <a:fld id="{F77036AA-DA58-44AA-B06D-CBFA202B2F9E}" type="slidenum">
              <a:rPr lang="en-NZ" smtClean="0">
                <a:solidFill>
                  <a:srgbClr val="58595B"/>
                </a:solidFill>
              </a:rPr>
              <a:pPr/>
              <a:t>‹#›</a:t>
            </a:fld>
            <a:endParaRPr lang="en-NZ">
              <a:solidFill>
                <a:srgbClr val="58595B"/>
              </a:solidFill>
            </a:endParaRPr>
          </a:p>
        </p:txBody>
      </p:sp>
    </p:spTree>
    <p:extLst>
      <p:ext uri="{BB962C8B-B14F-4D97-AF65-F5344CB8AC3E}">
        <p14:creationId xmlns:p14="http://schemas.microsoft.com/office/powerpoint/2010/main" val="17266717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Bullets">
    <p:spTree>
      <p:nvGrpSpPr>
        <p:cNvPr id="1" name=""/>
        <p:cNvGrpSpPr/>
        <p:nvPr/>
      </p:nvGrpSpPr>
      <p:grpSpPr>
        <a:xfrm>
          <a:off x="0" y="0"/>
          <a:ext cx="0" cy="0"/>
          <a:chOff x="0" y="0"/>
          <a:chExt cx="0" cy="0"/>
        </a:xfrm>
      </p:grpSpPr>
      <p:sp>
        <p:nvSpPr>
          <p:cNvPr id="3" name="Title 5">
            <a:extLst>
              <a:ext uri="{FF2B5EF4-FFF2-40B4-BE49-F238E27FC236}">
                <a16:creationId xmlns:a16="http://schemas.microsoft.com/office/drawing/2014/main" id="{2681BA80-C412-49D0-8E8B-DD36F8341E65}"/>
              </a:ext>
            </a:extLst>
          </p:cNvPr>
          <p:cNvSpPr>
            <a:spLocks noGrp="1"/>
          </p:cNvSpPr>
          <p:nvPr>
            <p:ph type="title"/>
          </p:nvPr>
        </p:nvSpPr>
        <p:spPr>
          <a:xfrm>
            <a:off x="825501" y="520647"/>
            <a:ext cx="8239126" cy="370559"/>
          </a:xfrm>
          <a:prstGeom prst="rect">
            <a:avLst/>
          </a:prstGeom>
        </p:spPr>
        <p:txBody>
          <a:bodyPr/>
          <a:lstStyle>
            <a:lvl1pPr>
              <a:defRPr sz="2708" b="1">
                <a:solidFill>
                  <a:schemeClr val="bg1"/>
                </a:solidFill>
                <a:latin typeface="+mn-lt"/>
              </a:defRPr>
            </a:lvl1pPr>
          </a:lstStyle>
          <a:p>
            <a:r>
              <a:rPr lang="en-US" dirty="0"/>
              <a:t>Click to edit Master title style</a:t>
            </a:r>
            <a:endParaRPr lang="en-GB" dirty="0"/>
          </a:p>
        </p:txBody>
      </p:sp>
      <p:sp>
        <p:nvSpPr>
          <p:cNvPr id="4" name="Text Placeholder 10">
            <a:extLst>
              <a:ext uri="{FF2B5EF4-FFF2-40B4-BE49-F238E27FC236}">
                <a16:creationId xmlns:a16="http://schemas.microsoft.com/office/drawing/2014/main" id="{43B6855A-944B-4AB2-9CAA-76B7FA2DFA4C}"/>
              </a:ext>
            </a:extLst>
          </p:cNvPr>
          <p:cNvSpPr>
            <a:spLocks noGrp="1"/>
          </p:cNvSpPr>
          <p:nvPr>
            <p:ph type="body" sz="quarter" idx="16"/>
          </p:nvPr>
        </p:nvSpPr>
        <p:spPr>
          <a:xfrm>
            <a:off x="825502" y="1436691"/>
            <a:ext cx="8239126" cy="1741374"/>
          </a:xfrm>
          <a:prstGeom prst="rect">
            <a:avLst/>
          </a:prstGeom>
        </p:spPr>
        <p:txBody>
          <a:bodyPr>
            <a:spAutoFit/>
          </a:bodyPr>
          <a:lstStyle>
            <a:lvl1pPr>
              <a:defRPr sz="2167">
                <a:solidFill>
                  <a:schemeClr val="bg1"/>
                </a:solidFill>
                <a:latin typeface="+mn-lt"/>
              </a:defRPr>
            </a:lvl1pPr>
            <a:lvl2pPr>
              <a:defRPr sz="1950">
                <a:solidFill>
                  <a:schemeClr val="bg1"/>
                </a:solidFill>
              </a:defRPr>
            </a:lvl2pPr>
            <a:lvl3pPr>
              <a:defRPr sz="1733">
                <a:solidFill>
                  <a:schemeClr val="bg1"/>
                </a:solidFill>
              </a:defRPr>
            </a:lvl3pPr>
            <a:lvl4pPr>
              <a:defRPr sz="1733">
                <a:solidFill>
                  <a:schemeClr val="bg1"/>
                </a:solidFill>
              </a:defRPr>
            </a:lvl4pPr>
            <a:lvl5pPr>
              <a:defRPr sz="1733">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89977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Page_Image other">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408035177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452" name="think-cell Slide" r:id="rId12" imgW="287" imgH="287" progId="TCLayout.ActiveDocument.1">
                  <p:embed/>
                </p:oleObj>
              </mc:Choice>
              <mc:Fallback>
                <p:oleObj name="think-cell Slide" r:id="rId12" imgW="287" imgH="287" progId="TCLayout.ActiveDocument.1">
                  <p:embed/>
                  <p:pic>
                    <p:nvPicPr>
                      <p:cNvPr id="0" name=""/>
                      <p:cNvPicPr/>
                      <p:nvPr/>
                    </p:nvPicPr>
                    <p:blipFill>
                      <a:blip r:embed="rId13"/>
                      <a:stretch>
                        <a:fillRect/>
                      </a:stretch>
                    </p:blipFill>
                    <p:spPr>
                      <a:xfrm>
                        <a:off x="0" y="0"/>
                        <a:ext cx="158750" cy="158750"/>
                      </a:xfrm>
                      <a:prstGeom prst="rect">
                        <a:avLst/>
                      </a:prstGeom>
                    </p:spPr>
                  </p:pic>
                </p:oleObj>
              </mc:Fallback>
            </mc:AlternateContent>
          </a:graphicData>
        </a:graphic>
      </p:graphicFrame>
      <p:sp>
        <p:nvSpPr>
          <p:cNvPr id="18" name="Rectangle 3"/>
          <p:cNvSpPr/>
          <p:nvPr userDrawn="1">
            <p:custDataLst>
              <p:tags r:id="rId3"/>
            </p:custDataLst>
          </p:nvPr>
        </p:nvSpPr>
        <p:spPr>
          <a:xfrm>
            <a:off x="534599"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1" name="Rectangle 10"/>
          <p:cNvSpPr/>
          <p:nvPr userDrawn="1">
            <p:custDataLst>
              <p:tags r:id="rId4"/>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3" name="Title 1"/>
          <p:cNvSpPr>
            <a:spLocks noGrp="1"/>
          </p:cNvSpPr>
          <p:nvPr>
            <p:ph type="title" hasCustomPrompt="1"/>
            <p:custDataLst>
              <p:tags r:id="rId5"/>
            </p:custDataLst>
          </p:nvPr>
        </p:nvSpPr>
        <p:spPr>
          <a:xfrm>
            <a:off x="824400" y="3155556"/>
            <a:ext cx="4003613" cy="707886"/>
          </a:xfrm>
        </p:spPr>
        <p:txBody>
          <a:bodyPr/>
          <a:lstStyle>
            <a:lvl1pPr>
              <a:defRPr sz="2300" b="1">
                <a:solidFill>
                  <a:schemeClr val="accent1"/>
                </a:solidFill>
              </a:defRPr>
            </a:lvl1pPr>
          </a:lstStyle>
          <a:p>
            <a:r>
              <a:rPr lang="en-US" dirty="0"/>
              <a:t>Document title </a:t>
            </a:r>
            <a:br>
              <a:rPr lang="en-US" dirty="0"/>
            </a:br>
            <a:r>
              <a:rPr lang="en-US" dirty="0"/>
              <a:t>goes here</a:t>
            </a:r>
            <a:endParaRPr lang="en-GB" dirty="0"/>
          </a:p>
        </p:txBody>
      </p:sp>
      <p:sp>
        <p:nvSpPr>
          <p:cNvPr id="15" name="Text Placeholder 3"/>
          <p:cNvSpPr>
            <a:spLocks noGrp="1"/>
          </p:cNvSpPr>
          <p:nvPr>
            <p:ph type="body" sz="quarter" idx="12"/>
            <p:custDataLst>
              <p:tags r:id="rId6"/>
            </p:custDataLst>
          </p:nvPr>
        </p:nvSpPr>
        <p:spPr>
          <a:xfrm>
            <a:off x="825500" y="3936048"/>
            <a:ext cx="4003675" cy="682238"/>
          </a:xfrm>
        </p:spPr>
        <p:txBody>
          <a:bodyPr/>
          <a:lstStyle>
            <a:lvl1pPr>
              <a:spcAft>
                <a:spcPts val="1000"/>
              </a:spcAft>
              <a:defRPr sz="2000" b="0">
                <a:solidFill>
                  <a:schemeClr val="accent2"/>
                </a:solidFill>
                <a:latin typeface="+mj-lt"/>
              </a:defRPr>
            </a:lvl1pPr>
            <a:lvl2pPr>
              <a:spcAft>
                <a:spcPts val="1000"/>
              </a:spcAft>
              <a:defRPr sz="1600">
                <a:solidFill>
                  <a:schemeClr val="accent2"/>
                </a:solidFill>
                <a:latin typeface="+mj-lt"/>
              </a:defRPr>
            </a:lvl2pPr>
          </a:lstStyle>
          <a:p>
            <a:pPr lvl="0"/>
            <a:r>
              <a:rPr lang="en-US"/>
              <a:t>Click to edit Master text styles</a:t>
            </a:r>
          </a:p>
          <a:p>
            <a:pPr lvl="1"/>
            <a:r>
              <a:rPr lang="en-US"/>
              <a:t>Second level</a:t>
            </a:r>
          </a:p>
        </p:txBody>
      </p:sp>
      <p:sp>
        <p:nvSpPr>
          <p:cNvPr id="10" name="Picture Placeholder 4"/>
          <p:cNvSpPr>
            <a:spLocks noGrp="1"/>
          </p:cNvSpPr>
          <p:nvPr>
            <p:ph type="pic" sz="quarter" idx="13" hasCustomPrompt="1"/>
            <p:custDataLst>
              <p:tags r:id="rId7"/>
            </p:custDataLst>
          </p:nvPr>
        </p:nvSpPr>
        <p:spPr>
          <a:xfrm>
            <a:off x="535200" y="829625"/>
            <a:ext cx="9370800" cy="2062800"/>
          </a:xfrm>
          <a:solidFill>
            <a:schemeClr val="accent2"/>
          </a:solidFill>
        </p:spPr>
        <p:txBody>
          <a:bodyPr anchor="ctr" anchorCtr="1">
            <a:noAutofit/>
          </a:bodyPr>
          <a:lstStyle>
            <a:lvl1pPr>
              <a:defRPr>
                <a:solidFill>
                  <a:schemeClr val="bg1"/>
                </a:solidFill>
              </a:defRPr>
            </a:lvl1pPr>
          </a:lstStyle>
          <a:p>
            <a:r>
              <a:rPr lang="en-GB" dirty="0"/>
              <a:t>Click here to add image</a:t>
            </a:r>
          </a:p>
        </p:txBody>
      </p:sp>
      <p:grpSp>
        <p:nvGrpSpPr>
          <p:cNvPr id="17" name="Group 16"/>
          <p:cNvGrpSpPr/>
          <p:nvPr userDrawn="1">
            <p:custDataLst>
              <p:tags r:id="rId8"/>
            </p:custDataLst>
          </p:nvPr>
        </p:nvGrpSpPr>
        <p:grpSpPr>
          <a:xfrm>
            <a:off x="10137575" y="14622"/>
            <a:ext cx="2359223" cy="3385201"/>
            <a:chOff x="10137575" y="14622"/>
            <a:chExt cx="2359223" cy="3385201"/>
          </a:xfrm>
        </p:grpSpPr>
        <p:sp>
          <p:nvSpPr>
            <p:cNvPr id="19" name="TextBox 18"/>
            <p:cNvSpPr txBox="1"/>
            <p:nvPr userDrawn="1">
              <p:custDataLst>
                <p:tags r:id="rId9"/>
              </p:custDataLst>
            </p:nvPr>
          </p:nvSpPr>
          <p:spPr>
            <a:xfrm>
              <a:off x="10137575" y="14622"/>
              <a:ext cx="2359223" cy="3385201"/>
            </a:xfrm>
            <a:prstGeom prst="rect">
              <a:avLst/>
            </a:prstGeom>
            <a:solidFill>
              <a:schemeClr val="bg2"/>
            </a:solidFill>
            <a:ln w="9525">
              <a:noFill/>
              <a:miter lim="800000"/>
              <a:headEnd/>
              <a:tailEnd/>
            </a:ln>
            <a:effectLst/>
          </p:spPr>
          <p:txBody>
            <a:bodyPr lIns="36000" tIns="36000" rIns="36000" bIns="36000"/>
            <a:lstStyle/>
            <a:p>
              <a:pPr marL="0" indent="0">
                <a:spcAft>
                  <a:spcPts val="600"/>
                </a:spcAft>
                <a:buFont typeface="+mj-lt"/>
                <a:buNone/>
              </a:pPr>
              <a:r>
                <a:rPr lang="en-GB" sz="1000" b="1" dirty="0">
                  <a:solidFill>
                    <a:schemeClr val="tx1"/>
                  </a:solidFill>
                </a:rPr>
                <a:t>Updating image</a:t>
              </a:r>
            </a:p>
            <a:p>
              <a:pPr marL="0" indent="0">
                <a:spcAft>
                  <a:spcPts val="600"/>
                </a:spcAft>
                <a:buFont typeface="+mj-lt"/>
                <a:buNone/>
              </a:pPr>
              <a:r>
                <a:rPr lang="en-NZ" sz="1000" dirty="0">
                  <a:solidFill>
                    <a:schemeClr val="tx1"/>
                  </a:solidFill>
                </a:rPr>
                <a:t>To update the background image</a:t>
              </a:r>
              <a:r>
                <a:rPr lang="en-GB" sz="1000" dirty="0">
                  <a:solidFill>
                    <a:schemeClr val="tx1"/>
                  </a:solidFill>
                </a:rPr>
                <a:t>, click on the picture placeholder icon</a:t>
              </a:r>
            </a:p>
            <a:p>
              <a:pPr marL="171450" indent="-171450">
                <a:spcAft>
                  <a:spcPts val="600"/>
                </a:spcAft>
                <a:buFont typeface="+mj-lt"/>
                <a:buAutoNum type="arabicPeriod"/>
              </a:pPr>
              <a:endParaRPr lang="en-GB" sz="1000" dirty="0">
                <a:solidFill>
                  <a:schemeClr val="tx1"/>
                </a:solidFill>
              </a:endParaRPr>
            </a:p>
            <a:p>
              <a:pPr marL="171450" indent="-171450">
                <a:spcAft>
                  <a:spcPts val="600"/>
                </a:spcAft>
                <a:buFont typeface="+mj-lt"/>
                <a:buAutoNum type="arabicPeriod"/>
              </a:pPr>
              <a:endParaRPr lang="en-GB" sz="1000" dirty="0">
                <a:solidFill>
                  <a:schemeClr val="tx1"/>
                </a:solidFill>
              </a:endParaRPr>
            </a:p>
            <a:p>
              <a:pPr marL="171450" indent="-171450">
                <a:spcAft>
                  <a:spcPts val="600"/>
                </a:spcAft>
                <a:buFont typeface="+mj-lt"/>
                <a:buAutoNum type="arabicPeriod"/>
              </a:pPr>
              <a:r>
                <a:rPr lang="en-GB" sz="1000" dirty="0">
                  <a:solidFill>
                    <a:schemeClr val="tx1"/>
                  </a:solidFill>
                </a:rPr>
                <a:t>Windows Explorer or Finder will open</a:t>
              </a:r>
            </a:p>
            <a:p>
              <a:pPr marL="171450" indent="-171450">
                <a:spcAft>
                  <a:spcPts val="600"/>
                </a:spcAft>
                <a:buFont typeface="+mj-lt"/>
                <a:buAutoNum type="arabicPeriod"/>
              </a:pPr>
              <a:r>
                <a:rPr lang="en-GB" sz="1000" baseline="0" dirty="0">
                  <a:solidFill>
                    <a:schemeClr val="tx1"/>
                  </a:solidFill>
                </a:rPr>
                <a:t>F</a:t>
              </a:r>
              <a:r>
                <a:rPr lang="en-GB" sz="1000" dirty="0">
                  <a:solidFill>
                    <a:schemeClr val="tx1"/>
                  </a:solidFill>
                </a:rPr>
                <a:t>ind your required image and click ‘Insert’ </a:t>
              </a:r>
            </a:p>
            <a:p>
              <a:pPr marL="171450" indent="-171450">
                <a:spcAft>
                  <a:spcPts val="600"/>
                </a:spcAft>
                <a:buFont typeface="+mj-lt"/>
                <a:buAutoNum type="arabicPeriod"/>
              </a:pPr>
              <a:r>
                <a:rPr lang="en-GB" sz="1000" dirty="0">
                  <a:solidFill>
                    <a:schemeClr val="tx1"/>
                  </a:solidFill>
                </a:rPr>
                <a:t>When cover image inserted, right-click in the grey area directly below this text box and select ‘Reset slide’</a:t>
              </a:r>
            </a:p>
            <a:p>
              <a:pPr marL="0" indent="0">
                <a:spcAft>
                  <a:spcPts val="600"/>
                </a:spcAft>
                <a:buFont typeface="+mj-lt"/>
                <a:buNone/>
              </a:pPr>
              <a:r>
                <a:rPr lang="en-GB" sz="1000" dirty="0">
                  <a:solidFill>
                    <a:schemeClr val="tx1"/>
                  </a:solidFill>
                </a:rPr>
                <a:t>NOTE:</a:t>
              </a:r>
            </a:p>
            <a:p>
              <a:pPr marL="0" indent="0">
                <a:spcAft>
                  <a:spcPts val="600"/>
                </a:spcAft>
                <a:buFont typeface="+mj-lt"/>
                <a:buNone/>
              </a:pPr>
              <a:r>
                <a:rPr lang="en-GB" sz="1000" dirty="0">
                  <a:solidFill>
                    <a:schemeClr val="tx1"/>
                  </a:solidFill>
                </a:rPr>
                <a:t>If an image is already in place and you want to change it:</a:t>
              </a:r>
            </a:p>
            <a:p>
              <a:pPr marL="180975" indent="-180975">
                <a:spcAft>
                  <a:spcPts val="600"/>
                </a:spcAft>
                <a:buFont typeface="+mj-lt"/>
                <a:buAutoNum type="arabicPeriod"/>
              </a:pPr>
              <a:r>
                <a:rPr lang="en-GB" sz="1000" kern="1200" dirty="0">
                  <a:solidFill>
                    <a:schemeClr val="tx1"/>
                  </a:solidFill>
                  <a:latin typeface="+mn-lt"/>
                  <a:ea typeface="+mn-ea"/>
                  <a:cs typeface="+mn-cs"/>
                </a:rPr>
                <a:t>Select the image, and hit your</a:t>
              </a:r>
              <a:r>
                <a:rPr lang="en-GB" sz="1000" kern="1200" baseline="0" dirty="0">
                  <a:solidFill>
                    <a:schemeClr val="tx1"/>
                  </a:solidFill>
                  <a:latin typeface="+mn-lt"/>
                  <a:ea typeface="+mn-ea"/>
                  <a:cs typeface="+mn-cs"/>
                </a:rPr>
                <a:t> delete key</a:t>
              </a:r>
            </a:p>
            <a:p>
              <a:pPr marL="180975" indent="-180975">
                <a:spcAft>
                  <a:spcPts val="600"/>
                </a:spcAft>
                <a:buFont typeface="+mj-lt"/>
                <a:buAutoNum type="arabicPeriod"/>
              </a:pPr>
              <a:r>
                <a:rPr lang="en-GB" sz="1000" kern="1200" baseline="0" dirty="0">
                  <a:solidFill>
                    <a:schemeClr val="tx1"/>
                  </a:solidFill>
                  <a:latin typeface="+mn-lt"/>
                  <a:ea typeface="+mn-ea"/>
                  <a:cs typeface="+mn-cs"/>
                </a:rPr>
                <a:t>Follow steps 1-4 above</a:t>
              </a:r>
              <a:endParaRPr lang="en-GB" sz="1000" kern="1200" dirty="0">
                <a:solidFill>
                  <a:schemeClr val="tx1"/>
                </a:solidFill>
                <a:latin typeface="+mn-lt"/>
                <a:ea typeface="+mn-ea"/>
                <a:cs typeface="+mn-cs"/>
              </a:endParaRPr>
            </a:p>
          </p:txBody>
        </p:sp>
        <p:pic>
          <p:nvPicPr>
            <p:cNvPr id="20" name="Picture 2"/>
            <p:cNvPicPr>
              <a:picLocks noChangeAspect="1" noChangeArrowheads="1"/>
            </p:cNvPicPr>
            <p:nvPr userDrawn="1">
              <p:custDataLst>
                <p:tags r:id="rId10"/>
              </p:custDataLst>
            </p:nvPr>
          </p:nvPicPr>
          <p:blipFill>
            <a:blip r:embed="rId14">
              <a:extLst>
                <a:ext uri="{28A0092B-C50C-407E-A947-70E740481C1C}">
                  <a14:useLocalDpi xmlns:a14="http://schemas.microsoft.com/office/drawing/2010/main" val="0"/>
                </a:ext>
              </a:extLst>
            </a:blip>
            <a:srcRect/>
            <a:stretch>
              <a:fillRect/>
            </a:stretch>
          </p:blipFill>
          <p:spPr bwMode="auto">
            <a:xfrm>
              <a:off x="10253954" y="676295"/>
              <a:ext cx="285750"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4" name="Picture 13"/>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5674024" y="5797909"/>
            <a:ext cx="3717036" cy="553212"/>
          </a:xfrm>
          <a:prstGeom prst="rect">
            <a:avLst/>
          </a:prstGeom>
        </p:spPr>
      </p:pic>
      <p:pic>
        <p:nvPicPr>
          <p:cNvPr id="22" name="Picture 21"/>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539856" y="386050"/>
            <a:ext cx="3074612" cy="185871"/>
          </a:xfrm>
          <a:prstGeom prst="rect">
            <a:avLst/>
          </a:prstGeom>
        </p:spPr>
      </p:pic>
    </p:spTree>
    <p:extLst>
      <p:ext uri="{BB962C8B-B14F-4D97-AF65-F5344CB8AC3E}">
        <p14:creationId xmlns:p14="http://schemas.microsoft.com/office/powerpoint/2010/main" val="3534669002"/>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81038" y="6356352"/>
            <a:ext cx="2228850" cy="365125"/>
          </a:xfrm>
          <a:prstGeom prst="rect">
            <a:avLst/>
          </a:prstGeom>
        </p:spPr>
        <p:txBody>
          <a:bodyPr/>
          <a:lstStyle/>
          <a:p>
            <a:fld id="{4F2EA8C8-D4D0-47AF-A545-0169D2FD6A32}" type="datetimeFigureOut">
              <a:rPr lang="en-US" smtClean="0">
                <a:solidFill>
                  <a:srgbClr val="58595B"/>
                </a:solidFill>
              </a:rPr>
              <a:pPr/>
              <a:t>4/30/20</a:t>
            </a:fld>
            <a:endParaRPr lang="en-US">
              <a:solidFill>
                <a:srgbClr val="58595B"/>
              </a:solidFill>
            </a:endParaRPr>
          </a:p>
        </p:txBody>
      </p:sp>
      <p:sp>
        <p:nvSpPr>
          <p:cNvPr id="3" name="Footer Placeholder 2"/>
          <p:cNvSpPr>
            <a:spLocks noGrp="1"/>
          </p:cNvSpPr>
          <p:nvPr>
            <p:ph type="ftr" sz="quarter" idx="11"/>
          </p:nvPr>
        </p:nvSpPr>
        <p:spPr>
          <a:xfrm>
            <a:off x="3281363" y="6356352"/>
            <a:ext cx="3343275" cy="365125"/>
          </a:xfrm>
          <a:prstGeom prst="rect">
            <a:avLst/>
          </a:prstGeom>
        </p:spPr>
        <p:txBody>
          <a:bodyPr/>
          <a:lstStyle/>
          <a:p>
            <a:endParaRPr lang="en-US">
              <a:solidFill>
                <a:srgbClr val="58595B"/>
              </a:solidFill>
            </a:endParaRPr>
          </a:p>
        </p:txBody>
      </p:sp>
      <p:sp>
        <p:nvSpPr>
          <p:cNvPr id="4" name="Slide Number Placeholder 3"/>
          <p:cNvSpPr>
            <a:spLocks noGrp="1"/>
          </p:cNvSpPr>
          <p:nvPr>
            <p:ph type="sldNum" sz="quarter" idx="12"/>
          </p:nvPr>
        </p:nvSpPr>
        <p:spPr>
          <a:xfrm>
            <a:off x="6996113" y="6356352"/>
            <a:ext cx="2228850" cy="365125"/>
          </a:xfrm>
          <a:prstGeom prst="rect">
            <a:avLst/>
          </a:prstGeom>
        </p:spPr>
        <p:txBody>
          <a:bodyPr/>
          <a:lstStyle/>
          <a:p>
            <a:fld id="{EE476386-68E7-4390-91DD-FA1E4630A9CE}" type="slidenum">
              <a:rPr lang="en-US" smtClean="0">
                <a:solidFill>
                  <a:srgbClr val="58595B"/>
                </a:solidFill>
              </a:rPr>
              <a:pPr/>
              <a:t>‹#›</a:t>
            </a:fld>
            <a:endParaRPr lang="en-US">
              <a:solidFill>
                <a:srgbClr val="58595B"/>
              </a:solidFill>
            </a:endParaRPr>
          </a:p>
        </p:txBody>
      </p:sp>
    </p:spTree>
    <p:extLst>
      <p:ext uri="{BB962C8B-B14F-4D97-AF65-F5344CB8AC3E}">
        <p14:creationId xmlns:p14="http://schemas.microsoft.com/office/powerpoint/2010/main" val="210135689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Cover Page_Image 2 (blue-scale)">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l="5507" r="489" b="7293"/>
          <a:stretch/>
        </p:blipFill>
        <p:spPr>
          <a:xfrm>
            <a:off x="1" y="-3362"/>
            <a:ext cx="9904800" cy="6855319"/>
          </a:xfrm>
          <a:prstGeom prst="rect">
            <a:avLst/>
          </a:prstGeom>
        </p:spPr>
      </p:pic>
      <p:grpSp>
        <p:nvGrpSpPr>
          <p:cNvPr id="23" name="Group 22"/>
          <p:cNvGrpSpPr/>
          <p:nvPr userDrawn="1"/>
        </p:nvGrpSpPr>
        <p:grpSpPr>
          <a:xfrm>
            <a:off x="4923991" y="-3361"/>
            <a:ext cx="4490137" cy="3258955"/>
            <a:chOff x="4891355" y="-10176"/>
            <a:chExt cx="4490137" cy="3258955"/>
          </a:xfrm>
        </p:grpSpPr>
        <p:sp>
          <p:nvSpPr>
            <p:cNvPr id="24" name="Freeform 12"/>
            <p:cNvSpPr>
              <a:spLocks/>
            </p:cNvSpPr>
            <p:nvPr/>
          </p:nvSpPr>
          <p:spPr bwMode="auto">
            <a:xfrm>
              <a:off x="6390050" y="1666042"/>
              <a:ext cx="2991442" cy="1582737"/>
            </a:xfrm>
            <a:custGeom>
              <a:avLst/>
              <a:gdLst>
                <a:gd name="T0" fmla="*/ 924 w 924"/>
                <a:gd name="T1" fmla="*/ 370 h 489"/>
                <a:gd name="T2" fmla="*/ 924 w 924"/>
                <a:gd name="T3" fmla="*/ 0 h 489"/>
                <a:gd name="T4" fmla="*/ 0 w 924"/>
                <a:gd name="T5" fmla="*/ 264 h 489"/>
                <a:gd name="T6" fmla="*/ 766 w 924"/>
                <a:gd name="T7" fmla="*/ 482 h 489"/>
                <a:gd name="T8" fmla="*/ 805 w 924"/>
                <a:gd name="T9" fmla="*/ 489 h 489"/>
                <a:gd name="T10" fmla="*/ 924 w 924"/>
                <a:gd name="T11" fmla="*/ 370 h 489"/>
              </a:gdLst>
              <a:ahLst/>
              <a:cxnLst>
                <a:cxn ang="0">
                  <a:pos x="T0" y="T1"/>
                </a:cxn>
                <a:cxn ang="0">
                  <a:pos x="T2" y="T3"/>
                </a:cxn>
                <a:cxn ang="0">
                  <a:pos x="T4" y="T5"/>
                </a:cxn>
                <a:cxn ang="0">
                  <a:pos x="T6" y="T7"/>
                </a:cxn>
                <a:cxn ang="0">
                  <a:pos x="T8" y="T9"/>
                </a:cxn>
                <a:cxn ang="0">
                  <a:pos x="T10" y="T11"/>
                </a:cxn>
              </a:cxnLst>
              <a:rect l="0" t="0" r="r" b="b"/>
              <a:pathLst>
                <a:path w="924" h="489">
                  <a:moveTo>
                    <a:pt x="924" y="370"/>
                  </a:moveTo>
                  <a:cubicBezTo>
                    <a:pt x="924" y="0"/>
                    <a:pt x="924" y="0"/>
                    <a:pt x="924" y="0"/>
                  </a:cubicBezTo>
                  <a:cubicBezTo>
                    <a:pt x="0" y="264"/>
                    <a:pt x="0" y="264"/>
                    <a:pt x="0" y="264"/>
                  </a:cubicBezTo>
                  <a:cubicBezTo>
                    <a:pt x="766" y="482"/>
                    <a:pt x="766" y="482"/>
                    <a:pt x="766" y="482"/>
                  </a:cubicBezTo>
                  <a:cubicBezTo>
                    <a:pt x="778" y="486"/>
                    <a:pt x="791" y="489"/>
                    <a:pt x="805" y="489"/>
                  </a:cubicBezTo>
                  <a:cubicBezTo>
                    <a:pt x="871" y="489"/>
                    <a:pt x="924" y="436"/>
                    <a:pt x="924" y="370"/>
                  </a:cubicBezTo>
                </a:path>
              </a:pathLst>
            </a:custGeom>
            <a:solidFill>
              <a:srgbClr val="3D9B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sp>
          <p:nvSpPr>
            <p:cNvPr id="25" name="Freeform 24"/>
            <p:cNvSpPr>
              <a:spLocks/>
            </p:cNvSpPr>
            <p:nvPr userDrawn="1"/>
          </p:nvSpPr>
          <p:spPr bwMode="auto">
            <a:xfrm>
              <a:off x="4891355" y="-10176"/>
              <a:ext cx="4490137" cy="2845749"/>
            </a:xfrm>
            <a:custGeom>
              <a:avLst/>
              <a:gdLst>
                <a:gd name="T0" fmla="*/ 0 w 1429"/>
                <a:gd name="T1" fmla="*/ 0 h 906"/>
                <a:gd name="T2" fmla="*/ 1429 w 1429"/>
                <a:gd name="T3" fmla="*/ 0 h 906"/>
                <a:gd name="T4" fmla="*/ 1429 w 1429"/>
                <a:gd name="T5" fmla="*/ 537 h 906"/>
                <a:gd name="T6" fmla="*/ 152 w 1429"/>
                <a:gd name="T7" fmla="*/ 901 h 906"/>
                <a:gd name="T8" fmla="*/ 119 w 1429"/>
                <a:gd name="T9" fmla="*/ 906 h 906"/>
                <a:gd name="T10" fmla="*/ 0 w 1429"/>
                <a:gd name="T11" fmla="*/ 787 h 906"/>
                <a:gd name="T12" fmla="*/ 0 w 1429"/>
                <a:gd name="T13" fmla="*/ 0 h 906"/>
              </a:gdLst>
              <a:ahLst/>
              <a:cxnLst>
                <a:cxn ang="0">
                  <a:pos x="T0" y="T1"/>
                </a:cxn>
                <a:cxn ang="0">
                  <a:pos x="T2" y="T3"/>
                </a:cxn>
                <a:cxn ang="0">
                  <a:pos x="T4" y="T5"/>
                </a:cxn>
                <a:cxn ang="0">
                  <a:pos x="T6" y="T7"/>
                </a:cxn>
                <a:cxn ang="0">
                  <a:pos x="T8" y="T9"/>
                </a:cxn>
                <a:cxn ang="0">
                  <a:pos x="T10" y="T11"/>
                </a:cxn>
                <a:cxn ang="0">
                  <a:pos x="T12" y="T13"/>
                </a:cxn>
              </a:cxnLst>
              <a:rect l="0" t="0" r="r" b="b"/>
              <a:pathLst>
                <a:path w="1429" h="906">
                  <a:moveTo>
                    <a:pt x="0" y="0"/>
                  </a:moveTo>
                  <a:cubicBezTo>
                    <a:pt x="1429" y="0"/>
                    <a:pt x="1429" y="0"/>
                    <a:pt x="1429" y="0"/>
                  </a:cubicBezTo>
                  <a:cubicBezTo>
                    <a:pt x="1429" y="537"/>
                    <a:pt x="1429" y="537"/>
                    <a:pt x="1429" y="537"/>
                  </a:cubicBezTo>
                  <a:cubicBezTo>
                    <a:pt x="152" y="901"/>
                    <a:pt x="152" y="901"/>
                    <a:pt x="152" y="901"/>
                  </a:cubicBezTo>
                  <a:cubicBezTo>
                    <a:pt x="141" y="904"/>
                    <a:pt x="130" y="906"/>
                    <a:pt x="119" y="906"/>
                  </a:cubicBezTo>
                  <a:cubicBezTo>
                    <a:pt x="53" y="906"/>
                    <a:pt x="0" y="853"/>
                    <a:pt x="0" y="787"/>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grpSp>
      <p:sp>
        <p:nvSpPr>
          <p:cNvPr id="29" name="Freeform 17"/>
          <p:cNvSpPr>
            <a:spLocks/>
          </p:cNvSpPr>
          <p:nvPr userDrawn="1"/>
        </p:nvSpPr>
        <p:spPr bwMode="auto">
          <a:xfrm>
            <a:off x="1200" y="3483"/>
            <a:ext cx="9903600" cy="6858000"/>
          </a:xfrm>
          <a:custGeom>
            <a:avLst/>
            <a:gdLst>
              <a:gd name="T0" fmla="*/ 366 w 3119"/>
              <a:gd name="T1" fmla="*/ 2002 h 2160"/>
              <a:gd name="T2" fmla="*/ 170 w 3119"/>
              <a:gd name="T3" fmla="*/ 1824 h 2160"/>
              <a:gd name="T4" fmla="*/ 169 w 3119"/>
              <a:gd name="T5" fmla="*/ 1808 h 2160"/>
              <a:gd name="T6" fmla="*/ 169 w 3119"/>
              <a:gd name="T7" fmla="*/ 0 h 2160"/>
              <a:gd name="T8" fmla="*/ 0 w 3119"/>
              <a:gd name="T9" fmla="*/ 0 h 2160"/>
              <a:gd name="T10" fmla="*/ 0 w 3119"/>
              <a:gd name="T11" fmla="*/ 2160 h 2160"/>
              <a:gd name="T12" fmla="*/ 3119 w 3119"/>
              <a:gd name="T13" fmla="*/ 2160 h 2160"/>
              <a:gd name="T14" fmla="*/ 3119 w 3119"/>
              <a:gd name="T15" fmla="*/ 1225 h 2160"/>
              <a:gd name="T16" fmla="*/ 415 w 3119"/>
              <a:gd name="T17" fmla="*/ 1995 h 2160"/>
              <a:gd name="T18" fmla="*/ 366 w 3119"/>
              <a:gd name="T19" fmla="*/ 2002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19" h="2160">
                <a:moveTo>
                  <a:pt x="366" y="2002"/>
                </a:moveTo>
                <a:cubicBezTo>
                  <a:pt x="263" y="2002"/>
                  <a:pt x="179" y="1924"/>
                  <a:pt x="170" y="1824"/>
                </a:cubicBezTo>
                <a:cubicBezTo>
                  <a:pt x="169" y="1820"/>
                  <a:pt x="169" y="1814"/>
                  <a:pt x="169" y="1808"/>
                </a:cubicBezTo>
                <a:cubicBezTo>
                  <a:pt x="169" y="0"/>
                  <a:pt x="169" y="0"/>
                  <a:pt x="169" y="0"/>
                </a:cubicBezTo>
                <a:cubicBezTo>
                  <a:pt x="0" y="0"/>
                  <a:pt x="0" y="0"/>
                  <a:pt x="0" y="0"/>
                </a:cubicBezTo>
                <a:cubicBezTo>
                  <a:pt x="0" y="2160"/>
                  <a:pt x="0" y="2160"/>
                  <a:pt x="0" y="2160"/>
                </a:cubicBezTo>
                <a:cubicBezTo>
                  <a:pt x="3119" y="2160"/>
                  <a:pt x="3119" y="2160"/>
                  <a:pt x="3119" y="2160"/>
                </a:cubicBezTo>
                <a:cubicBezTo>
                  <a:pt x="3119" y="1225"/>
                  <a:pt x="3119" y="1225"/>
                  <a:pt x="3119" y="1225"/>
                </a:cubicBezTo>
                <a:cubicBezTo>
                  <a:pt x="3119" y="1225"/>
                  <a:pt x="416" y="1995"/>
                  <a:pt x="415" y="1995"/>
                </a:cubicBezTo>
                <a:cubicBezTo>
                  <a:pt x="399" y="1999"/>
                  <a:pt x="383" y="2002"/>
                  <a:pt x="366" y="200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pic>
        <p:nvPicPr>
          <p:cNvPr id="17" name="Picture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11432" y="6057901"/>
            <a:ext cx="3170060" cy="306000"/>
          </a:xfrm>
          <a:prstGeom prst="rect">
            <a:avLst/>
          </a:prstGeom>
        </p:spPr>
      </p:pic>
      <p:sp>
        <p:nvSpPr>
          <p:cNvPr id="14" name="Rectangle 13"/>
          <p:cNvSpPr/>
          <p:nvPr userDrawn="1"/>
        </p:nvSpPr>
        <p:spPr bwMode="auto">
          <a:xfrm>
            <a:off x="10137576" y="2"/>
            <a:ext cx="2359223" cy="2842386"/>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r>
              <a:rPr lang="en-US" sz="1100" b="1" dirty="0">
                <a:solidFill>
                  <a:srgbClr val="486A7E"/>
                </a:solidFill>
              </a:rPr>
              <a:t>Updating image</a:t>
            </a:r>
          </a:p>
          <a:p>
            <a:r>
              <a:rPr lang="en-US" sz="1100" dirty="0">
                <a:solidFill>
                  <a:srgbClr val="486A7E"/>
                </a:solidFill>
              </a:rPr>
              <a:t>To update the background image:</a:t>
            </a:r>
          </a:p>
          <a:p>
            <a:pPr marL="177800" indent="-177800">
              <a:buFont typeface="Arial" panose="020B0604020202020204" pitchFamily="34" charset="0"/>
              <a:buChar char="•"/>
            </a:pPr>
            <a:r>
              <a:rPr lang="en-US" sz="1100" dirty="0">
                <a:solidFill>
                  <a:srgbClr val="486A7E"/>
                </a:solidFill>
              </a:rPr>
              <a:t>Go to ‘View’</a:t>
            </a:r>
          </a:p>
          <a:p>
            <a:pPr marL="177800" indent="-177800">
              <a:buFont typeface="Arial" panose="020B0604020202020204" pitchFamily="34" charset="0"/>
              <a:buChar char="•"/>
            </a:pPr>
            <a:r>
              <a:rPr lang="en-US" sz="1100" dirty="0">
                <a:solidFill>
                  <a:srgbClr val="486A7E"/>
                </a:solidFill>
              </a:rPr>
              <a:t>Select ‘Slide Master’</a:t>
            </a:r>
          </a:p>
          <a:p>
            <a:pPr marL="177800" indent="-177800">
              <a:buFont typeface="Arial" panose="020B0604020202020204" pitchFamily="34" charset="0"/>
              <a:buChar char="•"/>
            </a:pPr>
            <a:r>
              <a:rPr lang="en-US" sz="1100" dirty="0">
                <a:solidFill>
                  <a:srgbClr val="486A7E"/>
                </a:solidFill>
              </a:rPr>
              <a:t>Select the page with the image</a:t>
            </a:r>
          </a:p>
          <a:p>
            <a:pPr marL="177800" indent="-177800">
              <a:buFont typeface="Arial" panose="020B0604020202020204" pitchFamily="34" charset="0"/>
              <a:buChar char="•"/>
            </a:pPr>
            <a:r>
              <a:rPr lang="en-US" sz="1100" dirty="0">
                <a:solidFill>
                  <a:srgbClr val="486A7E"/>
                </a:solidFill>
              </a:rPr>
              <a:t>Right click on the image and select ‘Change picture’</a:t>
            </a:r>
          </a:p>
          <a:p>
            <a:pPr marL="177800" indent="-177800">
              <a:buFont typeface="Arial" panose="020B0604020202020204" pitchFamily="34" charset="0"/>
              <a:buChar char="•"/>
            </a:pPr>
            <a:r>
              <a:rPr lang="en-US" sz="1100" dirty="0">
                <a:solidFill>
                  <a:srgbClr val="486A7E"/>
                </a:solidFill>
              </a:rPr>
              <a:t>Navigate to the location with the new image</a:t>
            </a:r>
          </a:p>
          <a:p>
            <a:pPr marL="177800" indent="-177800">
              <a:buFont typeface="Arial" panose="020B0604020202020204" pitchFamily="34" charset="0"/>
              <a:buChar char="•"/>
            </a:pPr>
            <a:r>
              <a:rPr lang="en-US" sz="1100" dirty="0">
                <a:solidFill>
                  <a:srgbClr val="486A7E"/>
                </a:solidFill>
              </a:rPr>
              <a:t>Select ‘insert’</a:t>
            </a:r>
          </a:p>
          <a:p>
            <a:pPr marL="177800" indent="-177800">
              <a:buFont typeface="Arial" panose="020B0604020202020204" pitchFamily="34" charset="0"/>
              <a:buChar char="•"/>
            </a:pPr>
            <a:endParaRPr lang="en-US" sz="1100" dirty="0">
              <a:solidFill>
                <a:srgbClr val="486A7E"/>
              </a:solidFill>
            </a:endParaRPr>
          </a:p>
          <a:p>
            <a:r>
              <a:rPr lang="en-US" sz="1100" dirty="0">
                <a:solidFill>
                  <a:srgbClr val="486A7E"/>
                </a:solidFill>
              </a:rPr>
              <a:t>Please note the new image needs to be at least 19cm x 27.5cm to fit the area. If the image does not fit you will need to manually manipulate the image to fit</a:t>
            </a:r>
          </a:p>
        </p:txBody>
      </p:sp>
      <p:sp>
        <p:nvSpPr>
          <p:cNvPr id="13" name="Title 1"/>
          <p:cNvSpPr>
            <a:spLocks noGrp="1"/>
          </p:cNvSpPr>
          <p:nvPr>
            <p:ph type="title"/>
          </p:nvPr>
        </p:nvSpPr>
        <p:spPr>
          <a:xfrm>
            <a:off x="5167253" y="507606"/>
            <a:ext cx="4003613" cy="649049"/>
          </a:xfrm>
        </p:spPr>
        <p:txBody>
          <a:bodyPr/>
          <a:lstStyle>
            <a:lvl1pPr>
              <a:defRPr sz="2300" b="1">
                <a:solidFill>
                  <a:srgbClr val="486A7E"/>
                </a:solidFill>
              </a:defRPr>
            </a:lvl1pPr>
          </a:lstStyle>
          <a:p>
            <a:r>
              <a:rPr lang="en-US"/>
              <a:t>Click to edit Master title style</a:t>
            </a:r>
            <a:endParaRPr lang="en-GB" dirty="0"/>
          </a:p>
        </p:txBody>
      </p:sp>
      <p:sp>
        <p:nvSpPr>
          <p:cNvPr id="15" name="Text Placeholder 3"/>
          <p:cNvSpPr>
            <a:spLocks noGrp="1"/>
          </p:cNvSpPr>
          <p:nvPr>
            <p:ph type="body" sz="quarter" idx="12"/>
          </p:nvPr>
        </p:nvSpPr>
        <p:spPr>
          <a:xfrm>
            <a:off x="5167222" y="1274763"/>
            <a:ext cx="4003675" cy="630942"/>
          </a:xfrm>
        </p:spPr>
        <p:txBody>
          <a:bodyPr/>
          <a:lstStyle>
            <a:lvl1pPr>
              <a:defRPr sz="2000" b="0">
                <a:solidFill>
                  <a:schemeClr val="accent4"/>
                </a:solidFill>
                <a:latin typeface="+mj-lt"/>
              </a:defRPr>
            </a:lvl1pPr>
            <a:lvl2pPr>
              <a:defRPr sz="1600">
                <a:solidFill>
                  <a:schemeClr val="accent4"/>
                </a:solidFill>
                <a:latin typeface="+mj-lt"/>
              </a:defRPr>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142643528"/>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tatement/quotes">
    <p:bg>
      <p:bgPr>
        <a:solidFill>
          <a:schemeClr val="bg1"/>
        </a:solidFill>
        <a:effectLst/>
      </p:bgPr>
    </p:bg>
    <p:spTree>
      <p:nvGrpSpPr>
        <p:cNvPr id="1" name=""/>
        <p:cNvGrpSpPr/>
        <p:nvPr/>
      </p:nvGrpSpPr>
      <p:grpSpPr>
        <a:xfrm>
          <a:off x="0" y="0"/>
          <a:ext cx="0" cy="0"/>
          <a:chOff x="0" y="0"/>
          <a:chExt cx="0" cy="0"/>
        </a:xfrm>
      </p:grpSpPr>
      <p:sp>
        <p:nvSpPr>
          <p:cNvPr id="15"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20"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21" name="Text Placeholder 10"/>
          <p:cNvSpPr>
            <a:spLocks noGrp="1"/>
          </p:cNvSpPr>
          <p:nvPr>
            <p:ph type="body" sz="quarter" idx="16"/>
          </p:nvPr>
        </p:nvSpPr>
        <p:spPr>
          <a:xfrm>
            <a:off x="825500" y="1436688"/>
            <a:ext cx="8239126"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itle 5"/>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930926651"/>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Section divider 1">
    <p:bg>
      <p:bgPr>
        <a:solidFill>
          <a:schemeClr val="bg1"/>
        </a:solidFill>
        <a:effectLst/>
      </p:bgPr>
    </p:bg>
    <p:spTree>
      <p:nvGrpSpPr>
        <p:cNvPr id="1" name=""/>
        <p:cNvGrpSpPr/>
        <p:nvPr/>
      </p:nvGrpSpPr>
      <p:grpSpPr>
        <a:xfrm>
          <a:off x="0" y="0"/>
          <a:ext cx="0" cy="0"/>
          <a:chOff x="0" y="0"/>
          <a:chExt cx="0" cy="0"/>
        </a:xfrm>
      </p:grpSpPr>
      <p:sp>
        <p:nvSpPr>
          <p:cNvPr id="9"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a:t>#.#</a:t>
            </a:r>
            <a:endParaRPr lang="en-US" dirty="0"/>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5" name="Title 4"/>
          <p:cNvSpPr>
            <a:spLocks noGrp="1"/>
          </p:cNvSpPr>
          <p:nvPr>
            <p:ph type="title"/>
          </p:nvPr>
        </p:nvSpPr>
        <p:spPr/>
        <p:txBody>
          <a:bodyPr/>
          <a:lstStyle/>
          <a:p>
            <a:r>
              <a:rPr lang="en-US"/>
              <a:t>Click to edit Master title style</a:t>
            </a:r>
            <a:endParaRPr lang="en-GB"/>
          </a:p>
        </p:txBody>
      </p:sp>
      <p:sp>
        <p:nvSpPr>
          <p:cNvPr id="7" name="Rectangle 6"/>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 Nature, September 2018</a:t>
            </a:r>
          </a:p>
        </p:txBody>
      </p:sp>
    </p:spTree>
    <p:extLst>
      <p:ext uri="{BB962C8B-B14F-4D97-AF65-F5344CB8AC3E}">
        <p14:creationId xmlns:p14="http://schemas.microsoft.com/office/powerpoint/2010/main" val="2366549675"/>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Section divider 2">
    <p:bg>
      <p:bgPr>
        <a:solidFill>
          <a:schemeClr val="bg1"/>
        </a:solidFill>
        <a:effectLst/>
      </p:bgPr>
    </p:bg>
    <p:spTree>
      <p:nvGrpSpPr>
        <p:cNvPr id="1" name=""/>
        <p:cNvGrpSpPr/>
        <p:nvPr/>
      </p:nvGrpSpPr>
      <p:grpSpPr>
        <a:xfrm>
          <a:off x="0" y="0"/>
          <a:ext cx="0" cy="0"/>
          <a:chOff x="0" y="0"/>
          <a:chExt cx="0" cy="0"/>
        </a:xfrm>
      </p:grpSpPr>
      <p:sp>
        <p:nvSpPr>
          <p:cNvPr id="18" name="Freeform 5"/>
          <p:cNvSpPr>
            <a:spLocks/>
          </p:cNvSpPr>
          <p:nvPr userDrawn="1"/>
        </p:nvSpPr>
        <p:spPr bwMode="auto">
          <a:xfrm>
            <a:off x="546100" y="-9526"/>
            <a:ext cx="9359900" cy="5969046"/>
          </a:xfrm>
          <a:custGeom>
            <a:avLst/>
            <a:gdLst>
              <a:gd name="T0" fmla="*/ 0 w 2952"/>
              <a:gd name="T1" fmla="*/ 0 h 1880"/>
              <a:gd name="T2" fmla="*/ 0 w 2952"/>
              <a:gd name="T3" fmla="*/ 1676 h 1880"/>
              <a:gd name="T4" fmla="*/ 63 w 2952"/>
              <a:gd name="T5" fmla="*/ 1824 h 1880"/>
              <a:gd name="T6" fmla="*/ 169 w 2952"/>
              <a:gd name="T7" fmla="*/ 1875 h 1880"/>
              <a:gd name="T8" fmla="*/ 244 w 2952"/>
              <a:gd name="T9" fmla="*/ 1870 h 1880"/>
              <a:gd name="T10" fmla="*/ 2952 w 2952"/>
              <a:gd name="T11" fmla="*/ 1103 h 1880"/>
            </a:gdLst>
            <a:ahLst/>
            <a:cxnLst>
              <a:cxn ang="0">
                <a:pos x="T0" y="T1"/>
              </a:cxn>
              <a:cxn ang="0">
                <a:pos x="T2" y="T3"/>
              </a:cxn>
              <a:cxn ang="0">
                <a:pos x="T4" y="T5"/>
              </a:cxn>
              <a:cxn ang="0">
                <a:pos x="T6" y="T7"/>
              </a:cxn>
              <a:cxn ang="0">
                <a:pos x="T8" y="T9"/>
              </a:cxn>
              <a:cxn ang="0">
                <a:pos x="T10" y="T11"/>
              </a:cxn>
            </a:cxnLst>
            <a:rect l="0" t="0" r="r" b="b"/>
            <a:pathLst>
              <a:path w="2952" h="1880">
                <a:moveTo>
                  <a:pt x="0" y="0"/>
                </a:moveTo>
                <a:cubicBezTo>
                  <a:pt x="0" y="1676"/>
                  <a:pt x="0" y="1676"/>
                  <a:pt x="0" y="1676"/>
                </a:cubicBezTo>
                <a:cubicBezTo>
                  <a:pt x="1" y="1712"/>
                  <a:pt x="19" y="1785"/>
                  <a:pt x="63" y="1824"/>
                </a:cubicBezTo>
                <a:cubicBezTo>
                  <a:pt x="106" y="1863"/>
                  <a:pt x="140" y="1871"/>
                  <a:pt x="169" y="1875"/>
                </a:cubicBezTo>
                <a:cubicBezTo>
                  <a:pt x="197" y="1880"/>
                  <a:pt x="230" y="1871"/>
                  <a:pt x="244" y="1870"/>
                </a:cubicBezTo>
                <a:cubicBezTo>
                  <a:pt x="2952" y="1103"/>
                  <a:pt x="2952" y="1103"/>
                  <a:pt x="2952" y="1103"/>
                </a:cubicBezTo>
              </a:path>
            </a:pathLst>
          </a:custGeom>
          <a:noFill/>
          <a:ln w="1905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rgbClr val="608BA3"/>
                </a:solidFill>
              </a:defRPr>
            </a:lvl1pPr>
          </a:lstStyle>
          <a:p>
            <a:pPr lvl="0"/>
            <a:r>
              <a:rPr lang="en-US" dirty="0"/>
              <a:t>#.#</a:t>
            </a:r>
          </a:p>
        </p:txBody>
      </p:sp>
      <p:sp>
        <p:nvSpPr>
          <p:cNvPr id="17" name="Title 16"/>
          <p:cNvSpPr>
            <a:spLocks noGrp="1"/>
          </p:cNvSpPr>
          <p:nvPr>
            <p:ph type="title"/>
          </p:nvPr>
        </p:nvSpPr>
        <p:spPr/>
        <p:txBody>
          <a:bodyPr/>
          <a:lstStyle/>
          <a:p>
            <a:r>
              <a:rPr lang="en-US"/>
              <a:t>Click to edit Master title style</a:t>
            </a:r>
            <a:endParaRPr lang="en-GB"/>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SpringerNature, September 2018</a:t>
            </a:r>
          </a:p>
        </p:txBody>
      </p:sp>
      <p:sp>
        <p:nvSpPr>
          <p:cNvPr id="8"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2"/>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Tree>
    <p:extLst>
      <p:ext uri="{BB962C8B-B14F-4D97-AF65-F5344CB8AC3E}">
        <p14:creationId xmlns:p14="http://schemas.microsoft.com/office/powerpoint/2010/main" val="758568579"/>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Section divider 3">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2"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chemeClr val="accent6">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10" name="Title 9"/>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SpringerNature, September 2018</a:t>
            </a:r>
          </a:p>
        </p:txBody>
      </p:sp>
    </p:spTree>
    <p:extLst>
      <p:ext uri="{BB962C8B-B14F-4D97-AF65-F5344CB8AC3E}">
        <p14:creationId xmlns:p14="http://schemas.microsoft.com/office/powerpoint/2010/main" val="2944172439"/>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Section divider 4">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6EB5E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2"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8CC4E7"/>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3196105492"/>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Section divider 5">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F8A158"/>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2"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F9B47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F58220"/>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
        <p:nvSpPr>
          <p:cNvPr id="10"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Tree>
    <p:extLst>
      <p:ext uri="{BB962C8B-B14F-4D97-AF65-F5344CB8AC3E}">
        <p14:creationId xmlns:p14="http://schemas.microsoft.com/office/powerpoint/2010/main" val="2683945899"/>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Section divider 6">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D3E26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1"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DCE88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C4D82E"/>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5" name="Title 4"/>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1445148205"/>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Section divider 7">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AE9DCB"/>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1"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BEB0D5"/>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937CB9"/>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3644070430"/>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divider 1">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43269321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7476" name="think-cell Slide" r:id="rId11" imgW="287" imgH="287" progId="TCLayout.ActiveDocument.1">
                  <p:embed/>
                </p:oleObj>
              </mc:Choice>
              <mc:Fallback>
                <p:oleObj name="think-cell Slide" r:id="rId11" imgW="287" imgH="287" progId="TCLayout.ActiveDocument.1">
                  <p:embed/>
                  <p:pic>
                    <p:nvPicPr>
                      <p:cNvPr id="0" name=""/>
                      <p:cNvPicPr/>
                      <p:nvPr/>
                    </p:nvPicPr>
                    <p:blipFill>
                      <a:blip r:embed="rId12"/>
                      <a:stretch>
                        <a:fillRect/>
                      </a:stretch>
                    </p:blipFill>
                    <p:spPr>
                      <a:xfrm>
                        <a:off x="0" y="0"/>
                        <a:ext cx="158750" cy="158750"/>
                      </a:xfrm>
                      <a:prstGeom prst="rect">
                        <a:avLst/>
                      </a:prstGeom>
                    </p:spPr>
                  </p:pic>
                </p:oleObj>
              </mc:Fallback>
            </mc:AlternateContent>
          </a:graphicData>
        </a:graphic>
      </p:graphicFrame>
      <p:sp>
        <p:nvSpPr>
          <p:cNvPr id="11" name="Rectangle 3"/>
          <p:cNvSpPr/>
          <p:nvPr userDrawn="1">
            <p:custDataLst>
              <p:tags r:id="rId3"/>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5" name="Rectangle 3"/>
          <p:cNvSpPr/>
          <p:nvPr userDrawn="1">
            <p:custDataLst>
              <p:tags r:id="rId4"/>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lvl="0" algn="ctr"/>
            <a:endParaRPr lang="en-GB" sz="1400" dirty="0"/>
          </a:p>
        </p:txBody>
      </p:sp>
      <p:sp>
        <p:nvSpPr>
          <p:cNvPr id="14" name="Freeform 6"/>
          <p:cNvSpPr>
            <a:spLocks/>
          </p:cNvSpPr>
          <p:nvPr userDrawn="1">
            <p:custDataLst>
              <p:tags r:id="rId5"/>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rgbClr val="DCDDDE"/>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13" name="Text Placeholder 10"/>
          <p:cNvSpPr>
            <a:spLocks noGrp="1"/>
          </p:cNvSpPr>
          <p:nvPr>
            <p:ph type="body" sz="quarter" idx="14" hasCustomPrompt="1"/>
            <p:custDataLst>
              <p:tags r:id="rId6"/>
            </p:custDataLst>
          </p:nvPr>
        </p:nvSpPr>
        <p:spPr>
          <a:xfrm>
            <a:off x="817880" y="4710113"/>
            <a:ext cx="2260600" cy="819150"/>
          </a:xfrm>
        </p:spPr>
        <p:txBody>
          <a:bodyPr wrap="square" anchor="b">
            <a:noAutofit/>
          </a:bodyPr>
          <a:lstStyle>
            <a:lvl1pPr>
              <a:lnSpc>
                <a:spcPct val="100000"/>
              </a:lnSpc>
              <a:spcAft>
                <a:spcPts val="0"/>
              </a:spcAft>
              <a:defRPr sz="8200" b="1">
                <a:solidFill>
                  <a:schemeClr val="bg1"/>
                </a:solidFill>
              </a:defRPr>
            </a:lvl1pPr>
          </a:lstStyle>
          <a:p>
            <a:pPr lvl="0"/>
            <a:r>
              <a:rPr lang="en-US" dirty="0"/>
              <a:t>#.#</a:t>
            </a:r>
          </a:p>
        </p:txBody>
      </p:sp>
      <p:sp>
        <p:nvSpPr>
          <p:cNvPr id="5" name="Title 4"/>
          <p:cNvSpPr>
            <a:spLocks noGrp="1"/>
          </p:cNvSpPr>
          <p:nvPr>
            <p:ph type="title" hasCustomPrompt="1"/>
            <p:custDataLst>
              <p:tags r:id="rId7"/>
            </p:custDataLst>
          </p:nvPr>
        </p:nvSpPr>
        <p:spPr>
          <a:xfrm>
            <a:off x="824400" y="1052513"/>
            <a:ext cx="5232399" cy="370558"/>
          </a:xfrm>
        </p:spPr>
        <p:txBody>
          <a:bodyPr/>
          <a:lstStyle>
            <a:lvl1pPr>
              <a:lnSpc>
                <a:spcPct val="95000"/>
              </a:lnSpc>
              <a:defRPr baseline="0">
                <a:solidFill>
                  <a:schemeClr val="bg1"/>
                </a:solidFill>
              </a:defRPr>
            </a:lvl1pPr>
          </a:lstStyle>
          <a:p>
            <a:r>
              <a:rPr lang="en-US" dirty="0"/>
              <a:t>Chapter section title</a:t>
            </a:r>
            <a:endParaRPr lang="en-GB" dirty="0"/>
          </a:p>
        </p:txBody>
      </p:sp>
      <p:sp>
        <p:nvSpPr>
          <p:cNvPr id="17" name="Rectangle 16"/>
          <p:cNvSpPr/>
          <p:nvPr userDrawn="1">
            <p:custDataLst>
              <p:tags r:id="rId8"/>
            </p:custDataLst>
          </p:nvPr>
        </p:nvSpPr>
        <p:spPr>
          <a:xfrm>
            <a:off x="535200" y="829625"/>
            <a:ext cx="9370800" cy="2062800"/>
          </a:xfrm>
          <a:prstGeom prst="rect">
            <a:avLst/>
          </a:prstGeom>
          <a:solidFill>
            <a:srgbClr val="0176C3"/>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8" name="Rectangle 17"/>
          <p:cNvSpPr/>
          <p:nvPr userDrawn="1">
            <p:custDataLst>
              <p:tags r:id="rId9"/>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22" name="Picture 2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377044" y="6305906"/>
            <a:ext cx="1694838" cy="252245"/>
          </a:xfrm>
          <a:prstGeom prst="rect">
            <a:avLst/>
          </a:prstGeom>
        </p:spPr>
      </p:pic>
    </p:spTree>
    <p:extLst>
      <p:ext uri="{BB962C8B-B14F-4D97-AF65-F5344CB8AC3E}">
        <p14:creationId xmlns:p14="http://schemas.microsoft.com/office/powerpoint/2010/main" val="13187859"/>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Section divider 8">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40CAC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9"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66D4D0"/>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00B8B0"/>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10" name="Rectangle 9"/>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2507193885"/>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11" name="Text Placeholder 10"/>
          <p:cNvSpPr>
            <a:spLocks noGrp="1"/>
          </p:cNvSpPr>
          <p:nvPr>
            <p:ph type="body" sz="quarter" idx="14"/>
          </p:nvPr>
        </p:nvSpPr>
        <p:spPr>
          <a:xfrm>
            <a:off x="825500" y="1436688"/>
            <a:ext cx="8239126"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itle 11"/>
          <p:cNvSpPr>
            <a:spLocks noGrp="1"/>
          </p:cNvSpPr>
          <p:nvPr>
            <p:ph type="title"/>
          </p:nvPr>
        </p:nvSpPr>
        <p:spPr>
          <a:xfrm>
            <a:off x="825500" y="538163"/>
            <a:ext cx="8239126" cy="370558"/>
          </a:xfrm>
        </p:spPr>
        <p:txBody>
          <a:bodyPr/>
          <a:lstStyle/>
          <a:p>
            <a:r>
              <a:rPr lang="en-US"/>
              <a:t>Click to edit Master title style</a:t>
            </a:r>
            <a:endParaRPr lang="en-GB"/>
          </a:p>
        </p:txBody>
      </p:sp>
    </p:spTree>
    <p:extLst>
      <p:ext uri="{BB962C8B-B14F-4D97-AF65-F5344CB8AC3E}">
        <p14:creationId xmlns:p14="http://schemas.microsoft.com/office/powerpoint/2010/main" val="37708795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5111856" y="1436688"/>
            <a:ext cx="3945600" cy="4303712"/>
          </a:xfrm>
        </p:spPr>
        <p:txBody>
          <a:bodyPr/>
          <a:lstStyle/>
          <a:p>
            <a:r>
              <a:rPr lang="en-US"/>
              <a:t>Click icon to add picture</a:t>
            </a:r>
            <a:endParaRPr lang="en-GB" dirty="0"/>
          </a:p>
        </p:txBody>
      </p:sp>
      <p:sp>
        <p:nvSpPr>
          <p:cNvPr id="4" name="Title 3"/>
          <p:cNvSpPr>
            <a:spLocks noGrp="1"/>
          </p:cNvSpPr>
          <p:nvPr>
            <p:ph type="title"/>
          </p:nvPr>
        </p:nvSpPr>
        <p:spPr>
          <a:xfrm>
            <a:off x="825500" y="538163"/>
            <a:ext cx="8239126" cy="370558"/>
          </a:xfrm>
        </p:spPr>
        <p:txBody>
          <a:bodyPr/>
          <a:lstStyle/>
          <a:p>
            <a:r>
              <a:rPr lang="en-US"/>
              <a:t>Click to edit Master title style</a:t>
            </a:r>
            <a:endParaRPr lang="en-GB"/>
          </a:p>
        </p:txBody>
      </p:sp>
      <p:sp>
        <p:nvSpPr>
          <p:cNvPr id="8" name="Text Placeholder 10"/>
          <p:cNvSpPr>
            <a:spLocks noGrp="1"/>
          </p:cNvSpPr>
          <p:nvPr>
            <p:ph type="body" sz="quarter" idx="14"/>
          </p:nvPr>
        </p:nvSpPr>
        <p:spPr>
          <a:xfrm>
            <a:off x="825500" y="1436688"/>
            <a:ext cx="3945600"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02007206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8" name="Text Placeholder 10"/>
          <p:cNvSpPr>
            <a:spLocks noGrp="1"/>
          </p:cNvSpPr>
          <p:nvPr>
            <p:ph type="body" sz="quarter" idx="14"/>
          </p:nvPr>
        </p:nvSpPr>
        <p:spPr>
          <a:xfrm>
            <a:off x="825253"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5120079"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itle 11"/>
          <p:cNvSpPr>
            <a:spLocks noGrp="1"/>
          </p:cNvSpPr>
          <p:nvPr>
            <p:ph type="title"/>
          </p:nvPr>
        </p:nvSpPr>
        <p:spPr>
          <a:xfrm>
            <a:off x="825500" y="538163"/>
            <a:ext cx="8239126" cy="370558"/>
          </a:xfrm>
        </p:spPr>
        <p:txBody>
          <a:bodyPr/>
          <a:lstStyle/>
          <a:p>
            <a:r>
              <a:rPr lang="en-US"/>
              <a:t>Click to edit Master title style</a:t>
            </a:r>
            <a:endParaRPr lang="en-GB" dirty="0"/>
          </a:p>
        </p:txBody>
      </p:sp>
    </p:spTree>
    <p:extLst>
      <p:ext uri="{BB962C8B-B14F-4D97-AF65-F5344CB8AC3E}">
        <p14:creationId xmlns:p14="http://schemas.microsoft.com/office/powerpoint/2010/main" val="130572206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2" name="Title 1"/>
          <p:cNvSpPr>
            <a:spLocks noGrp="1"/>
          </p:cNvSpPr>
          <p:nvPr>
            <p:ph type="title"/>
          </p:nvPr>
        </p:nvSpPr>
        <p:spPr>
          <a:xfrm>
            <a:off x="825500" y="538163"/>
            <a:ext cx="8239126" cy="370558"/>
          </a:xfrm>
        </p:spPr>
        <p:txBody>
          <a:bodyPr/>
          <a:lstStyle/>
          <a:p>
            <a:r>
              <a:rPr lang="en-US"/>
              <a:t>Click to edit Master title style</a:t>
            </a:r>
            <a:endParaRPr lang="en-GB"/>
          </a:p>
        </p:txBody>
      </p:sp>
      <p:sp>
        <p:nvSpPr>
          <p:cNvPr id="8" name="Text Placeholder 10"/>
          <p:cNvSpPr>
            <a:spLocks noGrp="1"/>
          </p:cNvSpPr>
          <p:nvPr>
            <p:ph type="body" sz="quarter" idx="14"/>
          </p:nvPr>
        </p:nvSpPr>
        <p:spPr>
          <a:xfrm>
            <a:off x="825500"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3687763"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10"/>
          <p:cNvSpPr>
            <a:spLocks noGrp="1"/>
          </p:cNvSpPr>
          <p:nvPr>
            <p:ph type="body" sz="quarter" idx="16"/>
          </p:nvPr>
        </p:nvSpPr>
        <p:spPr>
          <a:xfrm>
            <a:off x="6550025"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84771507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a:xfrm>
            <a:off x="825500" y="538163"/>
            <a:ext cx="8239126" cy="370558"/>
          </a:xfrm>
        </p:spPr>
        <p:txBody>
          <a:bodyPr/>
          <a:lstStyle/>
          <a:p>
            <a:r>
              <a:rPr lang="en-US"/>
              <a:t>Click to edit Master title style</a:t>
            </a:r>
            <a:endParaRPr lang="en-GB" dirty="0"/>
          </a:p>
        </p:txBody>
      </p:sp>
    </p:spTree>
    <p:extLst>
      <p:ext uri="{BB962C8B-B14F-4D97-AF65-F5344CB8AC3E}">
        <p14:creationId xmlns:p14="http://schemas.microsoft.com/office/powerpoint/2010/main" val="26418328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Backpage 1">
    <p:bg>
      <p:bgPr>
        <a:solidFill>
          <a:schemeClr val="bg1"/>
        </a:solidFill>
        <a:effectLst/>
      </p:bgPr>
    </p:bg>
    <p:spTree>
      <p:nvGrpSpPr>
        <p:cNvPr id="1" name=""/>
        <p:cNvGrpSpPr/>
        <p:nvPr/>
      </p:nvGrpSpPr>
      <p:grpSpPr>
        <a:xfrm>
          <a:off x="0" y="0"/>
          <a:ext cx="0" cy="0"/>
          <a:chOff x="0" y="0"/>
          <a:chExt cx="0" cy="0"/>
        </a:xfrm>
      </p:grpSpPr>
      <p:sp>
        <p:nvSpPr>
          <p:cNvPr id="11"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2" name="Title 1"/>
          <p:cNvSpPr>
            <a:spLocks noGrp="1"/>
          </p:cNvSpPr>
          <p:nvPr>
            <p:ph type="title" hasCustomPrompt="1"/>
          </p:nvPr>
        </p:nvSpPr>
        <p:spPr>
          <a:xfrm>
            <a:off x="825501" y="563563"/>
            <a:ext cx="8239126" cy="370558"/>
          </a:xfrm>
        </p:spPr>
        <p:txBody>
          <a:bodyPr/>
          <a:lstStyle>
            <a:lvl1pPr>
              <a:lnSpc>
                <a:spcPct val="85000"/>
              </a:lnSpc>
              <a:defRPr sz="3600" b="1" baseline="0">
                <a:solidFill>
                  <a:schemeClr val="bg1"/>
                </a:solidFill>
              </a:defRPr>
            </a:lvl1pPr>
          </a:lstStyle>
          <a:p>
            <a:r>
              <a:rPr lang="en-US" dirty="0"/>
              <a:t>Statement/quote slide</a:t>
            </a:r>
            <a:endParaRPr lang="en-GB" dirty="0"/>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ext Placeholder 10"/>
          <p:cNvSpPr>
            <a:spLocks noGrp="1"/>
          </p:cNvSpPr>
          <p:nvPr>
            <p:ph type="body" sz="quarter" idx="14"/>
          </p:nvPr>
        </p:nvSpPr>
        <p:spPr>
          <a:xfrm>
            <a:off x="825500" y="1412875"/>
            <a:ext cx="5613400" cy="1957459"/>
          </a:xfrm>
        </p:spPr>
        <p:txBody>
          <a:bodyPr wrap="square">
            <a:spAutoFit/>
          </a:bodyPr>
          <a:lstStyle>
            <a:lvl1pPr>
              <a:lnSpc>
                <a:spcPct val="105000"/>
              </a:lnSpc>
              <a:spcAft>
                <a:spcPts val="1800"/>
              </a:spcAft>
              <a:defRPr sz="2200" b="0">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9"/>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SpringerNature, 7 August 2018</a:t>
            </a:r>
          </a:p>
        </p:txBody>
      </p:sp>
      <p:sp>
        <p:nvSpPr>
          <p:cNvPr id="12" name="Rectangle 11"/>
          <p:cNvSpPr/>
          <p:nvPr userDrawn="1"/>
        </p:nvSpPr>
        <p:spPr>
          <a:xfrm>
            <a:off x="5849137" y="5637540"/>
            <a:ext cx="3778513" cy="12204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11432" y="6235215"/>
            <a:ext cx="3170060" cy="306000"/>
          </a:xfrm>
          <a:prstGeom prst="rect">
            <a:avLst/>
          </a:prstGeom>
        </p:spPr>
      </p:pic>
    </p:spTree>
    <p:extLst>
      <p:ext uri="{BB962C8B-B14F-4D97-AF65-F5344CB8AC3E}">
        <p14:creationId xmlns:p14="http://schemas.microsoft.com/office/powerpoint/2010/main" val="2476132492"/>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ackpage 2">
    <p:bg>
      <p:bgPr>
        <a:solidFill>
          <a:schemeClr val="bg1"/>
        </a:solidFill>
        <a:effectLst/>
      </p:bgPr>
    </p:bg>
    <p:spTree>
      <p:nvGrpSpPr>
        <p:cNvPr id="1" name=""/>
        <p:cNvGrpSpPr/>
        <p:nvPr/>
      </p:nvGrpSpPr>
      <p:grpSpPr>
        <a:xfrm>
          <a:off x="0" y="0"/>
          <a:ext cx="0" cy="0"/>
          <a:chOff x="0" y="0"/>
          <a:chExt cx="0" cy="0"/>
        </a:xfrm>
      </p:grpSpPr>
      <p:sp>
        <p:nvSpPr>
          <p:cNvPr id="3" name="Rectangle 2"/>
          <p:cNvSpPr/>
          <p:nvPr userDrawn="1"/>
        </p:nvSpPr>
        <p:spPr>
          <a:xfrm>
            <a:off x="5849137" y="5637540"/>
            <a:ext cx="3778513" cy="12204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4" name="Freeform 5"/>
          <p:cNvSpPr>
            <a:spLocks/>
          </p:cNvSpPr>
          <p:nvPr userDrawn="1"/>
        </p:nvSpPr>
        <p:spPr bwMode="auto">
          <a:xfrm>
            <a:off x="552450" y="-9526"/>
            <a:ext cx="9353550" cy="5969046"/>
          </a:xfrm>
          <a:custGeom>
            <a:avLst/>
            <a:gdLst>
              <a:gd name="T0" fmla="*/ 0 w 2952"/>
              <a:gd name="T1" fmla="*/ 0 h 1880"/>
              <a:gd name="T2" fmla="*/ 0 w 2952"/>
              <a:gd name="T3" fmla="*/ 1676 h 1880"/>
              <a:gd name="T4" fmla="*/ 63 w 2952"/>
              <a:gd name="T5" fmla="*/ 1824 h 1880"/>
              <a:gd name="T6" fmla="*/ 169 w 2952"/>
              <a:gd name="T7" fmla="*/ 1875 h 1880"/>
              <a:gd name="T8" fmla="*/ 244 w 2952"/>
              <a:gd name="T9" fmla="*/ 1870 h 1880"/>
              <a:gd name="T10" fmla="*/ 2952 w 2952"/>
              <a:gd name="T11" fmla="*/ 1103 h 1880"/>
            </a:gdLst>
            <a:ahLst/>
            <a:cxnLst>
              <a:cxn ang="0">
                <a:pos x="T0" y="T1"/>
              </a:cxn>
              <a:cxn ang="0">
                <a:pos x="T2" y="T3"/>
              </a:cxn>
              <a:cxn ang="0">
                <a:pos x="T4" y="T5"/>
              </a:cxn>
              <a:cxn ang="0">
                <a:pos x="T6" y="T7"/>
              </a:cxn>
              <a:cxn ang="0">
                <a:pos x="T8" y="T9"/>
              </a:cxn>
              <a:cxn ang="0">
                <a:pos x="T10" y="T11"/>
              </a:cxn>
            </a:cxnLst>
            <a:rect l="0" t="0" r="r" b="b"/>
            <a:pathLst>
              <a:path w="2952" h="1880">
                <a:moveTo>
                  <a:pt x="0" y="0"/>
                </a:moveTo>
                <a:cubicBezTo>
                  <a:pt x="0" y="1676"/>
                  <a:pt x="0" y="1676"/>
                  <a:pt x="0" y="1676"/>
                </a:cubicBezTo>
                <a:cubicBezTo>
                  <a:pt x="1" y="1712"/>
                  <a:pt x="19" y="1785"/>
                  <a:pt x="63" y="1824"/>
                </a:cubicBezTo>
                <a:cubicBezTo>
                  <a:pt x="106" y="1863"/>
                  <a:pt x="140" y="1871"/>
                  <a:pt x="169" y="1875"/>
                </a:cubicBezTo>
                <a:cubicBezTo>
                  <a:pt x="197" y="1880"/>
                  <a:pt x="230" y="1871"/>
                  <a:pt x="244" y="1870"/>
                </a:cubicBezTo>
                <a:cubicBezTo>
                  <a:pt x="2952" y="1103"/>
                  <a:pt x="2952" y="1103"/>
                  <a:pt x="2952" y="1103"/>
                </a:cubicBezTo>
              </a:path>
            </a:pathLst>
          </a:custGeom>
          <a:noFill/>
          <a:ln w="1905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sp>
        <p:nvSpPr>
          <p:cNvPr id="2" name="Title 1"/>
          <p:cNvSpPr>
            <a:spLocks noGrp="1"/>
          </p:cNvSpPr>
          <p:nvPr>
            <p:ph type="title" hasCustomPrompt="1"/>
          </p:nvPr>
        </p:nvSpPr>
        <p:spPr>
          <a:xfrm>
            <a:off x="825501" y="563563"/>
            <a:ext cx="8239126" cy="370558"/>
          </a:xfrm>
        </p:spPr>
        <p:txBody>
          <a:bodyPr/>
          <a:lstStyle>
            <a:lvl1pPr>
              <a:lnSpc>
                <a:spcPct val="85000"/>
              </a:lnSpc>
              <a:defRPr sz="3600" b="1" baseline="0">
                <a:solidFill>
                  <a:schemeClr val="accent5"/>
                </a:solidFill>
              </a:defRPr>
            </a:lvl1pPr>
          </a:lstStyle>
          <a:p>
            <a:r>
              <a:rPr lang="en-US" dirty="0"/>
              <a:t>Statement/quote slide</a:t>
            </a:r>
            <a:endParaRPr lang="en-GB"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11432" y="6235215"/>
            <a:ext cx="3170060" cy="306000"/>
          </a:xfrm>
          <a:prstGeom prst="rect">
            <a:avLst/>
          </a:prstGeom>
        </p:spPr>
      </p:pic>
      <p:sp>
        <p:nvSpPr>
          <p:cNvPr id="7" name="Text Placeholder 10"/>
          <p:cNvSpPr>
            <a:spLocks noGrp="1"/>
          </p:cNvSpPr>
          <p:nvPr>
            <p:ph type="body" sz="quarter" idx="14"/>
          </p:nvPr>
        </p:nvSpPr>
        <p:spPr>
          <a:xfrm>
            <a:off x="825500" y="1436688"/>
            <a:ext cx="5385932" cy="1692771"/>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820513585"/>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a:t>Click to edit Master title style</a:t>
            </a:r>
            <a:endParaRPr lang="en-NZ"/>
          </a:p>
        </p:txBody>
      </p:sp>
      <p:sp>
        <p:nvSpPr>
          <p:cNvPr id="3" name="Content Placeholder 2"/>
          <p:cNvSpPr>
            <a:spLocks noGrp="1"/>
          </p:cNvSpPr>
          <p:nvPr>
            <p:ph idx="1"/>
          </p:nvPr>
        </p:nvSpPr>
        <p:spPr>
          <a:xfrm>
            <a:off x="3872971" y="273051"/>
            <a:ext cx="5537729" cy="221599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p:cNvSpPr>
            <a:spLocks noGrp="1"/>
          </p:cNvSpPr>
          <p:nvPr>
            <p:ph type="body" sz="half" idx="2"/>
          </p:nvPr>
        </p:nvSpPr>
        <p:spPr>
          <a:xfrm>
            <a:off x="495300" y="1435101"/>
            <a:ext cx="3259006" cy="21544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95300" y="6356351"/>
            <a:ext cx="2311400" cy="365125"/>
          </a:xfrm>
          <a:prstGeom prst="rect">
            <a:avLst/>
          </a:prstGeom>
        </p:spPr>
        <p:txBody>
          <a:bodyPr/>
          <a:lstStyle/>
          <a:p>
            <a:fld id="{987E3122-C5DD-4F53-96D9-250436ADD2D8}" type="datetimeFigureOut">
              <a:rPr lang="en-NZ" smtClean="0">
                <a:solidFill>
                  <a:srgbClr val="58595B"/>
                </a:solidFill>
              </a:rPr>
              <a:pPr/>
              <a:t>30/04/20</a:t>
            </a:fld>
            <a:endParaRPr lang="en-NZ">
              <a:solidFill>
                <a:srgbClr val="58595B"/>
              </a:solidFill>
            </a:endParaRPr>
          </a:p>
        </p:txBody>
      </p:sp>
      <p:sp>
        <p:nvSpPr>
          <p:cNvPr id="6" name="Footer Placeholder 5"/>
          <p:cNvSpPr>
            <a:spLocks noGrp="1"/>
          </p:cNvSpPr>
          <p:nvPr>
            <p:ph type="ftr" sz="quarter" idx="11"/>
          </p:nvPr>
        </p:nvSpPr>
        <p:spPr>
          <a:xfrm>
            <a:off x="3384550" y="6356351"/>
            <a:ext cx="3136900" cy="365125"/>
          </a:xfrm>
          <a:prstGeom prst="rect">
            <a:avLst/>
          </a:prstGeom>
        </p:spPr>
        <p:txBody>
          <a:bodyPr/>
          <a:lstStyle/>
          <a:p>
            <a:endParaRPr lang="en-NZ">
              <a:solidFill>
                <a:srgbClr val="58595B"/>
              </a:solidFill>
            </a:endParaRPr>
          </a:p>
        </p:txBody>
      </p:sp>
      <p:sp>
        <p:nvSpPr>
          <p:cNvPr id="7" name="Slide Number Placeholder 6"/>
          <p:cNvSpPr>
            <a:spLocks noGrp="1"/>
          </p:cNvSpPr>
          <p:nvPr>
            <p:ph type="sldNum" sz="quarter" idx="12"/>
          </p:nvPr>
        </p:nvSpPr>
        <p:spPr>
          <a:xfrm>
            <a:off x="7099300" y="6356351"/>
            <a:ext cx="2311400" cy="365125"/>
          </a:xfrm>
          <a:prstGeom prst="rect">
            <a:avLst/>
          </a:prstGeom>
        </p:spPr>
        <p:txBody>
          <a:bodyPr/>
          <a:lstStyle/>
          <a:p>
            <a:fld id="{F77036AA-DA58-44AA-B06D-CBFA202B2F9E}" type="slidenum">
              <a:rPr lang="en-NZ" smtClean="0">
                <a:solidFill>
                  <a:srgbClr val="58595B"/>
                </a:solidFill>
              </a:rPr>
              <a:pPr/>
              <a:t>‹#›</a:t>
            </a:fld>
            <a:endParaRPr lang="en-NZ">
              <a:solidFill>
                <a:srgbClr val="58595B"/>
              </a:solidFill>
            </a:endParaRPr>
          </a:p>
        </p:txBody>
      </p:sp>
    </p:spTree>
    <p:extLst>
      <p:ext uri="{BB962C8B-B14F-4D97-AF65-F5344CB8AC3E}">
        <p14:creationId xmlns:p14="http://schemas.microsoft.com/office/powerpoint/2010/main" val="326309680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sz="half" idx="1"/>
          </p:nvPr>
        </p:nvSpPr>
        <p:spPr>
          <a:xfrm>
            <a:off x="495300" y="1600201"/>
            <a:ext cx="4375150" cy="240065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5035550" y="1600201"/>
            <a:ext cx="4375150" cy="240065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Date Placeholder 4"/>
          <p:cNvSpPr>
            <a:spLocks noGrp="1"/>
          </p:cNvSpPr>
          <p:nvPr>
            <p:ph type="dt" sz="half" idx="10"/>
          </p:nvPr>
        </p:nvSpPr>
        <p:spPr>
          <a:xfrm>
            <a:off x="495300" y="6356351"/>
            <a:ext cx="2311400" cy="365125"/>
          </a:xfrm>
          <a:prstGeom prst="rect">
            <a:avLst/>
          </a:prstGeom>
        </p:spPr>
        <p:txBody>
          <a:bodyPr/>
          <a:lstStyle/>
          <a:p>
            <a:fld id="{987E3122-C5DD-4F53-96D9-250436ADD2D8}" type="datetimeFigureOut">
              <a:rPr lang="en-NZ" smtClean="0">
                <a:solidFill>
                  <a:srgbClr val="58595B"/>
                </a:solidFill>
              </a:rPr>
              <a:pPr/>
              <a:t>30/04/20</a:t>
            </a:fld>
            <a:endParaRPr lang="en-NZ">
              <a:solidFill>
                <a:srgbClr val="58595B"/>
              </a:solidFill>
            </a:endParaRPr>
          </a:p>
        </p:txBody>
      </p:sp>
      <p:sp>
        <p:nvSpPr>
          <p:cNvPr id="6" name="Footer Placeholder 5"/>
          <p:cNvSpPr>
            <a:spLocks noGrp="1"/>
          </p:cNvSpPr>
          <p:nvPr>
            <p:ph type="ftr" sz="quarter" idx="11"/>
          </p:nvPr>
        </p:nvSpPr>
        <p:spPr>
          <a:xfrm>
            <a:off x="3384550" y="6356351"/>
            <a:ext cx="3136900" cy="365125"/>
          </a:xfrm>
          <a:prstGeom prst="rect">
            <a:avLst/>
          </a:prstGeom>
        </p:spPr>
        <p:txBody>
          <a:bodyPr/>
          <a:lstStyle/>
          <a:p>
            <a:endParaRPr lang="en-NZ">
              <a:solidFill>
                <a:srgbClr val="58595B"/>
              </a:solidFill>
            </a:endParaRPr>
          </a:p>
        </p:txBody>
      </p:sp>
      <p:sp>
        <p:nvSpPr>
          <p:cNvPr id="7" name="Slide Number Placeholder 6"/>
          <p:cNvSpPr>
            <a:spLocks noGrp="1"/>
          </p:cNvSpPr>
          <p:nvPr>
            <p:ph type="sldNum" sz="quarter" idx="12"/>
          </p:nvPr>
        </p:nvSpPr>
        <p:spPr>
          <a:xfrm>
            <a:off x="7099300" y="6356351"/>
            <a:ext cx="2311400" cy="365125"/>
          </a:xfrm>
          <a:prstGeom prst="rect">
            <a:avLst/>
          </a:prstGeom>
        </p:spPr>
        <p:txBody>
          <a:bodyPr/>
          <a:lstStyle/>
          <a:p>
            <a:fld id="{F77036AA-DA58-44AA-B06D-CBFA202B2F9E}" type="slidenum">
              <a:rPr lang="en-NZ" smtClean="0">
                <a:solidFill>
                  <a:srgbClr val="58595B"/>
                </a:solidFill>
              </a:rPr>
              <a:pPr/>
              <a:t>‹#›</a:t>
            </a:fld>
            <a:endParaRPr lang="en-NZ">
              <a:solidFill>
                <a:srgbClr val="58595B"/>
              </a:solidFill>
            </a:endParaRPr>
          </a:p>
        </p:txBody>
      </p:sp>
    </p:spTree>
    <p:extLst>
      <p:ext uri="{BB962C8B-B14F-4D97-AF65-F5344CB8AC3E}">
        <p14:creationId xmlns:p14="http://schemas.microsoft.com/office/powerpoint/2010/main" val="6432672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divider 2">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423687223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8500" name="think-cell Slide" r:id="rId11" imgW="287" imgH="287" progId="TCLayout.ActiveDocument.1">
                  <p:embed/>
                </p:oleObj>
              </mc:Choice>
              <mc:Fallback>
                <p:oleObj name="think-cell Slide" r:id="rId11" imgW="287" imgH="287" progId="TCLayout.ActiveDocument.1">
                  <p:embed/>
                  <p:pic>
                    <p:nvPicPr>
                      <p:cNvPr id="0" name=""/>
                      <p:cNvPicPr/>
                      <p:nvPr/>
                    </p:nvPicPr>
                    <p:blipFill>
                      <a:blip r:embed="rId12"/>
                      <a:stretch>
                        <a:fillRect/>
                      </a:stretch>
                    </p:blipFill>
                    <p:spPr>
                      <a:xfrm>
                        <a:off x="0" y="0"/>
                        <a:ext cx="158750" cy="158750"/>
                      </a:xfrm>
                      <a:prstGeom prst="rect">
                        <a:avLst/>
                      </a:prstGeom>
                    </p:spPr>
                  </p:pic>
                </p:oleObj>
              </mc:Fallback>
            </mc:AlternateContent>
          </a:graphicData>
        </a:graphic>
      </p:graphicFrame>
      <p:sp>
        <p:nvSpPr>
          <p:cNvPr id="11" name="Rectangle 3"/>
          <p:cNvSpPr/>
          <p:nvPr userDrawn="1">
            <p:custDataLst>
              <p:tags r:id="rId3"/>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2" name="Rectangle 3"/>
          <p:cNvSpPr/>
          <p:nvPr userDrawn="1">
            <p:custDataLst>
              <p:tags r:id="rId4"/>
            </p:custDataLst>
          </p:nvPr>
        </p:nvSpPr>
        <p:spPr>
          <a:xfrm>
            <a:off x="534600" y="420760"/>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lvl="0" algn="ctr"/>
            <a:endParaRPr lang="en-GB" sz="1400" dirty="0"/>
          </a:p>
        </p:txBody>
      </p:sp>
      <p:sp>
        <p:nvSpPr>
          <p:cNvPr id="16" name="Rectangle 15"/>
          <p:cNvSpPr/>
          <p:nvPr userDrawn="1">
            <p:custDataLst>
              <p:tags r:id="rId5"/>
            </p:custDataLst>
          </p:nvPr>
        </p:nvSpPr>
        <p:spPr>
          <a:xfrm>
            <a:off x="534600" y="829625"/>
            <a:ext cx="9370800" cy="2062800"/>
          </a:xfrm>
          <a:prstGeom prst="rect">
            <a:avLst/>
          </a:prstGeom>
          <a:solidFill>
            <a:srgbClr val="EE7D1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sp>
        <p:nvSpPr>
          <p:cNvPr id="14" name="Freeform 6"/>
          <p:cNvSpPr>
            <a:spLocks/>
          </p:cNvSpPr>
          <p:nvPr userDrawn="1">
            <p:custDataLst>
              <p:tags r:id="rId6"/>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rgbClr val="DCDDDE"/>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13" name="Text Placeholder 10"/>
          <p:cNvSpPr>
            <a:spLocks noGrp="1"/>
          </p:cNvSpPr>
          <p:nvPr>
            <p:ph type="body" sz="quarter" idx="14" hasCustomPrompt="1"/>
            <p:custDataLst>
              <p:tags r:id="rId7"/>
            </p:custDataLst>
          </p:nvPr>
        </p:nvSpPr>
        <p:spPr>
          <a:xfrm>
            <a:off x="817880" y="4710113"/>
            <a:ext cx="2260600" cy="819150"/>
          </a:xfrm>
        </p:spPr>
        <p:txBody>
          <a:bodyPr wrap="square" anchor="b">
            <a:noAutofit/>
          </a:bodyPr>
          <a:lstStyle>
            <a:lvl1pPr>
              <a:lnSpc>
                <a:spcPct val="100000"/>
              </a:lnSpc>
              <a:spcAft>
                <a:spcPts val="0"/>
              </a:spcAft>
              <a:defRPr sz="8200" b="1">
                <a:solidFill>
                  <a:schemeClr val="bg1"/>
                </a:solidFill>
              </a:defRPr>
            </a:lvl1pPr>
          </a:lstStyle>
          <a:p>
            <a:pPr lvl="0"/>
            <a:r>
              <a:rPr lang="en-US" dirty="0"/>
              <a:t>#.#</a:t>
            </a:r>
          </a:p>
        </p:txBody>
      </p:sp>
      <p:sp>
        <p:nvSpPr>
          <p:cNvPr id="5" name="Title 4"/>
          <p:cNvSpPr>
            <a:spLocks noGrp="1"/>
          </p:cNvSpPr>
          <p:nvPr>
            <p:ph type="title" hasCustomPrompt="1"/>
            <p:custDataLst>
              <p:tags r:id="rId8"/>
            </p:custDataLst>
          </p:nvPr>
        </p:nvSpPr>
        <p:spPr>
          <a:xfrm>
            <a:off x="824400" y="1052513"/>
            <a:ext cx="5232399" cy="370558"/>
          </a:xfrm>
        </p:spPr>
        <p:txBody>
          <a:bodyPr/>
          <a:lstStyle>
            <a:lvl1pPr>
              <a:lnSpc>
                <a:spcPct val="95000"/>
              </a:lnSpc>
              <a:defRPr baseline="0">
                <a:solidFill>
                  <a:schemeClr val="bg1"/>
                </a:solidFill>
              </a:defRPr>
            </a:lvl1pPr>
          </a:lstStyle>
          <a:p>
            <a:r>
              <a:rPr lang="en-US" dirty="0"/>
              <a:t>Chapter section title</a:t>
            </a:r>
            <a:endParaRPr lang="en-GB" dirty="0"/>
          </a:p>
        </p:txBody>
      </p:sp>
      <p:sp>
        <p:nvSpPr>
          <p:cNvPr id="18" name="Rectangle 17"/>
          <p:cNvSpPr/>
          <p:nvPr userDrawn="1">
            <p:custDataLst>
              <p:tags r:id="rId9"/>
            </p:custDataLst>
          </p:nvPr>
        </p:nvSpPr>
        <p:spPr>
          <a:xfrm>
            <a:off x="-1" y="0"/>
            <a:ext cx="9906001"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a:p>
        </p:txBody>
      </p:sp>
      <p:pic>
        <p:nvPicPr>
          <p:cNvPr id="21" name="Picture 20"/>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377044" y="6305906"/>
            <a:ext cx="1694838" cy="252245"/>
          </a:xfrm>
          <a:prstGeom prst="rect">
            <a:avLst/>
          </a:prstGeom>
        </p:spPr>
      </p:pic>
    </p:spTree>
    <p:extLst>
      <p:ext uri="{BB962C8B-B14F-4D97-AF65-F5344CB8AC3E}">
        <p14:creationId xmlns:p14="http://schemas.microsoft.com/office/powerpoint/2010/main" val="3087344056"/>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Bullets">
    <p:spTree>
      <p:nvGrpSpPr>
        <p:cNvPr id="1" name=""/>
        <p:cNvGrpSpPr/>
        <p:nvPr/>
      </p:nvGrpSpPr>
      <p:grpSpPr>
        <a:xfrm>
          <a:off x="0" y="0"/>
          <a:ext cx="0" cy="0"/>
          <a:chOff x="0" y="0"/>
          <a:chExt cx="0" cy="0"/>
        </a:xfrm>
      </p:grpSpPr>
      <p:sp>
        <p:nvSpPr>
          <p:cNvPr id="3" name="Title 5">
            <a:extLst>
              <a:ext uri="{FF2B5EF4-FFF2-40B4-BE49-F238E27FC236}">
                <a16:creationId xmlns:a16="http://schemas.microsoft.com/office/drawing/2014/main" id="{2681BA80-C412-49D0-8E8B-DD36F8341E65}"/>
              </a:ext>
            </a:extLst>
          </p:cNvPr>
          <p:cNvSpPr>
            <a:spLocks noGrp="1"/>
          </p:cNvSpPr>
          <p:nvPr>
            <p:ph type="title"/>
          </p:nvPr>
        </p:nvSpPr>
        <p:spPr>
          <a:xfrm>
            <a:off x="825501" y="520647"/>
            <a:ext cx="8239126" cy="370559"/>
          </a:xfrm>
          <a:prstGeom prst="rect">
            <a:avLst/>
          </a:prstGeom>
        </p:spPr>
        <p:txBody>
          <a:bodyPr/>
          <a:lstStyle>
            <a:lvl1pPr>
              <a:defRPr sz="2708" b="1">
                <a:solidFill>
                  <a:schemeClr val="bg1"/>
                </a:solidFill>
                <a:latin typeface="+mn-lt"/>
              </a:defRPr>
            </a:lvl1pPr>
          </a:lstStyle>
          <a:p>
            <a:r>
              <a:rPr lang="en-US" dirty="0"/>
              <a:t>Click to edit Master title style</a:t>
            </a:r>
            <a:endParaRPr lang="en-GB" dirty="0"/>
          </a:p>
        </p:txBody>
      </p:sp>
      <p:sp>
        <p:nvSpPr>
          <p:cNvPr id="4" name="Text Placeholder 10">
            <a:extLst>
              <a:ext uri="{FF2B5EF4-FFF2-40B4-BE49-F238E27FC236}">
                <a16:creationId xmlns:a16="http://schemas.microsoft.com/office/drawing/2014/main" id="{43B6855A-944B-4AB2-9CAA-76B7FA2DFA4C}"/>
              </a:ext>
            </a:extLst>
          </p:cNvPr>
          <p:cNvSpPr>
            <a:spLocks noGrp="1"/>
          </p:cNvSpPr>
          <p:nvPr>
            <p:ph type="body" sz="quarter" idx="16"/>
          </p:nvPr>
        </p:nvSpPr>
        <p:spPr>
          <a:xfrm>
            <a:off x="825502" y="1436691"/>
            <a:ext cx="8239126" cy="1741374"/>
          </a:xfrm>
          <a:prstGeom prst="rect">
            <a:avLst/>
          </a:prstGeom>
        </p:spPr>
        <p:txBody>
          <a:bodyPr>
            <a:spAutoFit/>
          </a:bodyPr>
          <a:lstStyle>
            <a:lvl1pPr>
              <a:defRPr sz="2167">
                <a:solidFill>
                  <a:schemeClr val="bg1"/>
                </a:solidFill>
                <a:latin typeface="+mn-lt"/>
              </a:defRPr>
            </a:lvl1pPr>
            <a:lvl2pPr>
              <a:defRPr sz="1950">
                <a:solidFill>
                  <a:schemeClr val="bg1"/>
                </a:solidFill>
              </a:defRPr>
            </a:lvl2pPr>
            <a:lvl3pPr>
              <a:defRPr sz="1733">
                <a:solidFill>
                  <a:schemeClr val="bg1"/>
                </a:solidFill>
              </a:defRPr>
            </a:lvl3pPr>
            <a:lvl4pPr>
              <a:defRPr sz="1733">
                <a:solidFill>
                  <a:schemeClr val="bg1"/>
                </a:solidFill>
              </a:defRPr>
            </a:lvl4pPr>
            <a:lvl5pPr>
              <a:defRPr sz="1733">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1119557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81038" y="6356352"/>
            <a:ext cx="2228850" cy="365125"/>
          </a:xfrm>
          <a:prstGeom prst="rect">
            <a:avLst/>
          </a:prstGeom>
        </p:spPr>
        <p:txBody>
          <a:bodyPr/>
          <a:lstStyle/>
          <a:p>
            <a:fld id="{4F2EA8C8-D4D0-47AF-A545-0169D2FD6A32}" type="datetimeFigureOut">
              <a:rPr lang="en-US" smtClean="0">
                <a:solidFill>
                  <a:srgbClr val="58595B"/>
                </a:solidFill>
              </a:rPr>
              <a:pPr/>
              <a:t>4/30/20</a:t>
            </a:fld>
            <a:endParaRPr lang="en-US">
              <a:solidFill>
                <a:srgbClr val="58595B"/>
              </a:solidFill>
            </a:endParaRPr>
          </a:p>
        </p:txBody>
      </p:sp>
      <p:sp>
        <p:nvSpPr>
          <p:cNvPr id="3" name="Footer Placeholder 2"/>
          <p:cNvSpPr>
            <a:spLocks noGrp="1"/>
          </p:cNvSpPr>
          <p:nvPr>
            <p:ph type="ftr" sz="quarter" idx="11"/>
          </p:nvPr>
        </p:nvSpPr>
        <p:spPr>
          <a:xfrm>
            <a:off x="3281363" y="6356352"/>
            <a:ext cx="3343275" cy="365125"/>
          </a:xfrm>
          <a:prstGeom prst="rect">
            <a:avLst/>
          </a:prstGeom>
        </p:spPr>
        <p:txBody>
          <a:bodyPr/>
          <a:lstStyle/>
          <a:p>
            <a:endParaRPr lang="en-US">
              <a:solidFill>
                <a:srgbClr val="58595B"/>
              </a:solidFill>
            </a:endParaRPr>
          </a:p>
        </p:txBody>
      </p:sp>
      <p:sp>
        <p:nvSpPr>
          <p:cNvPr id="4" name="Slide Number Placeholder 3"/>
          <p:cNvSpPr>
            <a:spLocks noGrp="1"/>
          </p:cNvSpPr>
          <p:nvPr>
            <p:ph type="sldNum" sz="quarter" idx="12"/>
          </p:nvPr>
        </p:nvSpPr>
        <p:spPr>
          <a:xfrm>
            <a:off x="6996113" y="6356352"/>
            <a:ext cx="2228850" cy="365125"/>
          </a:xfrm>
          <a:prstGeom prst="rect">
            <a:avLst/>
          </a:prstGeom>
        </p:spPr>
        <p:txBody>
          <a:bodyPr/>
          <a:lstStyle/>
          <a:p>
            <a:fld id="{EE476386-68E7-4390-91DD-FA1E4630A9CE}" type="slidenum">
              <a:rPr lang="en-US" smtClean="0">
                <a:solidFill>
                  <a:srgbClr val="58595B"/>
                </a:solidFill>
              </a:rPr>
              <a:pPr/>
              <a:t>‹#›</a:t>
            </a:fld>
            <a:endParaRPr lang="en-US">
              <a:solidFill>
                <a:srgbClr val="58595B"/>
              </a:solidFill>
            </a:endParaRPr>
          </a:p>
        </p:txBody>
      </p:sp>
    </p:spTree>
    <p:extLst>
      <p:ext uri="{BB962C8B-B14F-4D97-AF65-F5344CB8AC3E}">
        <p14:creationId xmlns:p14="http://schemas.microsoft.com/office/powerpoint/2010/main" val="73297290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Cover Page_Image 2 (blue-scale)">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l="5507" r="489" b="7293"/>
          <a:stretch/>
        </p:blipFill>
        <p:spPr>
          <a:xfrm>
            <a:off x="1" y="-3362"/>
            <a:ext cx="9904800" cy="6855319"/>
          </a:xfrm>
          <a:prstGeom prst="rect">
            <a:avLst/>
          </a:prstGeom>
        </p:spPr>
      </p:pic>
      <p:grpSp>
        <p:nvGrpSpPr>
          <p:cNvPr id="23" name="Group 22"/>
          <p:cNvGrpSpPr/>
          <p:nvPr userDrawn="1"/>
        </p:nvGrpSpPr>
        <p:grpSpPr>
          <a:xfrm>
            <a:off x="4923991" y="-3361"/>
            <a:ext cx="4490137" cy="3258955"/>
            <a:chOff x="4891355" y="-10176"/>
            <a:chExt cx="4490137" cy="3258955"/>
          </a:xfrm>
        </p:grpSpPr>
        <p:sp>
          <p:nvSpPr>
            <p:cNvPr id="24" name="Freeform 12"/>
            <p:cNvSpPr>
              <a:spLocks/>
            </p:cNvSpPr>
            <p:nvPr/>
          </p:nvSpPr>
          <p:spPr bwMode="auto">
            <a:xfrm>
              <a:off x="6390050" y="1666042"/>
              <a:ext cx="2991442" cy="1582737"/>
            </a:xfrm>
            <a:custGeom>
              <a:avLst/>
              <a:gdLst>
                <a:gd name="T0" fmla="*/ 924 w 924"/>
                <a:gd name="T1" fmla="*/ 370 h 489"/>
                <a:gd name="T2" fmla="*/ 924 w 924"/>
                <a:gd name="T3" fmla="*/ 0 h 489"/>
                <a:gd name="T4" fmla="*/ 0 w 924"/>
                <a:gd name="T5" fmla="*/ 264 h 489"/>
                <a:gd name="T6" fmla="*/ 766 w 924"/>
                <a:gd name="T7" fmla="*/ 482 h 489"/>
                <a:gd name="T8" fmla="*/ 805 w 924"/>
                <a:gd name="T9" fmla="*/ 489 h 489"/>
                <a:gd name="T10" fmla="*/ 924 w 924"/>
                <a:gd name="T11" fmla="*/ 370 h 489"/>
              </a:gdLst>
              <a:ahLst/>
              <a:cxnLst>
                <a:cxn ang="0">
                  <a:pos x="T0" y="T1"/>
                </a:cxn>
                <a:cxn ang="0">
                  <a:pos x="T2" y="T3"/>
                </a:cxn>
                <a:cxn ang="0">
                  <a:pos x="T4" y="T5"/>
                </a:cxn>
                <a:cxn ang="0">
                  <a:pos x="T6" y="T7"/>
                </a:cxn>
                <a:cxn ang="0">
                  <a:pos x="T8" y="T9"/>
                </a:cxn>
                <a:cxn ang="0">
                  <a:pos x="T10" y="T11"/>
                </a:cxn>
              </a:cxnLst>
              <a:rect l="0" t="0" r="r" b="b"/>
              <a:pathLst>
                <a:path w="924" h="489">
                  <a:moveTo>
                    <a:pt x="924" y="370"/>
                  </a:moveTo>
                  <a:cubicBezTo>
                    <a:pt x="924" y="0"/>
                    <a:pt x="924" y="0"/>
                    <a:pt x="924" y="0"/>
                  </a:cubicBezTo>
                  <a:cubicBezTo>
                    <a:pt x="0" y="264"/>
                    <a:pt x="0" y="264"/>
                    <a:pt x="0" y="264"/>
                  </a:cubicBezTo>
                  <a:cubicBezTo>
                    <a:pt x="766" y="482"/>
                    <a:pt x="766" y="482"/>
                    <a:pt x="766" y="482"/>
                  </a:cubicBezTo>
                  <a:cubicBezTo>
                    <a:pt x="778" y="486"/>
                    <a:pt x="791" y="489"/>
                    <a:pt x="805" y="489"/>
                  </a:cubicBezTo>
                  <a:cubicBezTo>
                    <a:pt x="871" y="489"/>
                    <a:pt x="924" y="436"/>
                    <a:pt x="924" y="370"/>
                  </a:cubicBezTo>
                </a:path>
              </a:pathLst>
            </a:custGeom>
            <a:solidFill>
              <a:srgbClr val="3D9B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sp>
          <p:nvSpPr>
            <p:cNvPr id="25" name="Freeform 24"/>
            <p:cNvSpPr>
              <a:spLocks/>
            </p:cNvSpPr>
            <p:nvPr userDrawn="1"/>
          </p:nvSpPr>
          <p:spPr bwMode="auto">
            <a:xfrm>
              <a:off x="4891355" y="-10176"/>
              <a:ext cx="4490137" cy="2845749"/>
            </a:xfrm>
            <a:custGeom>
              <a:avLst/>
              <a:gdLst>
                <a:gd name="T0" fmla="*/ 0 w 1429"/>
                <a:gd name="T1" fmla="*/ 0 h 906"/>
                <a:gd name="T2" fmla="*/ 1429 w 1429"/>
                <a:gd name="T3" fmla="*/ 0 h 906"/>
                <a:gd name="T4" fmla="*/ 1429 w 1429"/>
                <a:gd name="T5" fmla="*/ 537 h 906"/>
                <a:gd name="T6" fmla="*/ 152 w 1429"/>
                <a:gd name="T7" fmla="*/ 901 h 906"/>
                <a:gd name="T8" fmla="*/ 119 w 1429"/>
                <a:gd name="T9" fmla="*/ 906 h 906"/>
                <a:gd name="T10" fmla="*/ 0 w 1429"/>
                <a:gd name="T11" fmla="*/ 787 h 906"/>
                <a:gd name="T12" fmla="*/ 0 w 1429"/>
                <a:gd name="T13" fmla="*/ 0 h 906"/>
              </a:gdLst>
              <a:ahLst/>
              <a:cxnLst>
                <a:cxn ang="0">
                  <a:pos x="T0" y="T1"/>
                </a:cxn>
                <a:cxn ang="0">
                  <a:pos x="T2" y="T3"/>
                </a:cxn>
                <a:cxn ang="0">
                  <a:pos x="T4" y="T5"/>
                </a:cxn>
                <a:cxn ang="0">
                  <a:pos x="T6" y="T7"/>
                </a:cxn>
                <a:cxn ang="0">
                  <a:pos x="T8" y="T9"/>
                </a:cxn>
                <a:cxn ang="0">
                  <a:pos x="T10" y="T11"/>
                </a:cxn>
                <a:cxn ang="0">
                  <a:pos x="T12" y="T13"/>
                </a:cxn>
              </a:cxnLst>
              <a:rect l="0" t="0" r="r" b="b"/>
              <a:pathLst>
                <a:path w="1429" h="906">
                  <a:moveTo>
                    <a:pt x="0" y="0"/>
                  </a:moveTo>
                  <a:cubicBezTo>
                    <a:pt x="1429" y="0"/>
                    <a:pt x="1429" y="0"/>
                    <a:pt x="1429" y="0"/>
                  </a:cubicBezTo>
                  <a:cubicBezTo>
                    <a:pt x="1429" y="537"/>
                    <a:pt x="1429" y="537"/>
                    <a:pt x="1429" y="537"/>
                  </a:cubicBezTo>
                  <a:cubicBezTo>
                    <a:pt x="152" y="901"/>
                    <a:pt x="152" y="901"/>
                    <a:pt x="152" y="901"/>
                  </a:cubicBezTo>
                  <a:cubicBezTo>
                    <a:pt x="141" y="904"/>
                    <a:pt x="130" y="906"/>
                    <a:pt x="119" y="906"/>
                  </a:cubicBezTo>
                  <a:cubicBezTo>
                    <a:pt x="53" y="906"/>
                    <a:pt x="0" y="853"/>
                    <a:pt x="0" y="787"/>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grpSp>
      <p:sp>
        <p:nvSpPr>
          <p:cNvPr id="29" name="Freeform 17"/>
          <p:cNvSpPr>
            <a:spLocks/>
          </p:cNvSpPr>
          <p:nvPr userDrawn="1"/>
        </p:nvSpPr>
        <p:spPr bwMode="auto">
          <a:xfrm>
            <a:off x="1200" y="3483"/>
            <a:ext cx="9903600" cy="6858000"/>
          </a:xfrm>
          <a:custGeom>
            <a:avLst/>
            <a:gdLst>
              <a:gd name="T0" fmla="*/ 366 w 3119"/>
              <a:gd name="T1" fmla="*/ 2002 h 2160"/>
              <a:gd name="T2" fmla="*/ 170 w 3119"/>
              <a:gd name="T3" fmla="*/ 1824 h 2160"/>
              <a:gd name="T4" fmla="*/ 169 w 3119"/>
              <a:gd name="T5" fmla="*/ 1808 h 2160"/>
              <a:gd name="T6" fmla="*/ 169 w 3119"/>
              <a:gd name="T7" fmla="*/ 0 h 2160"/>
              <a:gd name="T8" fmla="*/ 0 w 3119"/>
              <a:gd name="T9" fmla="*/ 0 h 2160"/>
              <a:gd name="T10" fmla="*/ 0 w 3119"/>
              <a:gd name="T11" fmla="*/ 2160 h 2160"/>
              <a:gd name="T12" fmla="*/ 3119 w 3119"/>
              <a:gd name="T13" fmla="*/ 2160 h 2160"/>
              <a:gd name="T14" fmla="*/ 3119 w 3119"/>
              <a:gd name="T15" fmla="*/ 1225 h 2160"/>
              <a:gd name="T16" fmla="*/ 415 w 3119"/>
              <a:gd name="T17" fmla="*/ 1995 h 2160"/>
              <a:gd name="T18" fmla="*/ 366 w 3119"/>
              <a:gd name="T19" fmla="*/ 2002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19" h="2160">
                <a:moveTo>
                  <a:pt x="366" y="2002"/>
                </a:moveTo>
                <a:cubicBezTo>
                  <a:pt x="263" y="2002"/>
                  <a:pt x="179" y="1924"/>
                  <a:pt x="170" y="1824"/>
                </a:cubicBezTo>
                <a:cubicBezTo>
                  <a:pt x="169" y="1820"/>
                  <a:pt x="169" y="1814"/>
                  <a:pt x="169" y="1808"/>
                </a:cubicBezTo>
                <a:cubicBezTo>
                  <a:pt x="169" y="0"/>
                  <a:pt x="169" y="0"/>
                  <a:pt x="169" y="0"/>
                </a:cubicBezTo>
                <a:cubicBezTo>
                  <a:pt x="0" y="0"/>
                  <a:pt x="0" y="0"/>
                  <a:pt x="0" y="0"/>
                </a:cubicBezTo>
                <a:cubicBezTo>
                  <a:pt x="0" y="2160"/>
                  <a:pt x="0" y="2160"/>
                  <a:pt x="0" y="2160"/>
                </a:cubicBezTo>
                <a:cubicBezTo>
                  <a:pt x="3119" y="2160"/>
                  <a:pt x="3119" y="2160"/>
                  <a:pt x="3119" y="2160"/>
                </a:cubicBezTo>
                <a:cubicBezTo>
                  <a:pt x="3119" y="1225"/>
                  <a:pt x="3119" y="1225"/>
                  <a:pt x="3119" y="1225"/>
                </a:cubicBezTo>
                <a:cubicBezTo>
                  <a:pt x="3119" y="1225"/>
                  <a:pt x="416" y="1995"/>
                  <a:pt x="415" y="1995"/>
                </a:cubicBezTo>
                <a:cubicBezTo>
                  <a:pt x="399" y="1999"/>
                  <a:pt x="383" y="2002"/>
                  <a:pt x="366" y="200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pic>
        <p:nvPicPr>
          <p:cNvPr id="17" name="Picture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11432" y="6057901"/>
            <a:ext cx="3170060" cy="306000"/>
          </a:xfrm>
          <a:prstGeom prst="rect">
            <a:avLst/>
          </a:prstGeom>
        </p:spPr>
      </p:pic>
      <p:sp>
        <p:nvSpPr>
          <p:cNvPr id="14" name="Rectangle 13"/>
          <p:cNvSpPr/>
          <p:nvPr userDrawn="1"/>
        </p:nvSpPr>
        <p:spPr bwMode="auto">
          <a:xfrm>
            <a:off x="10137576" y="2"/>
            <a:ext cx="2359223" cy="2842386"/>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r>
              <a:rPr lang="en-US" sz="1100" b="1" dirty="0">
                <a:solidFill>
                  <a:srgbClr val="486A7E"/>
                </a:solidFill>
              </a:rPr>
              <a:t>Updating image</a:t>
            </a:r>
          </a:p>
          <a:p>
            <a:r>
              <a:rPr lang="en-US" sz="1100" dirty="0">
                <a:solidFill>
                  <a:srgbClr val="486A7E"/>
                </a:solidFill>
              </a:rPr>
              <a:t>To update the background image:</a:t>
            </a:r>
          </a:p>
          <a:p>
            <a:pPr marL="177800" indent="-177800">
              <a:buFont typeface="Arial" panose="020B0604020202020204" pitchFamily="34" charset="0"/>
              <a:buChar char="•"/>
            </a:pPr>
            <a:r>
              <a:rPr lang="en-US" sz="1100" dirty="0">
                <a:solidFill>
                  <a:srgbClr val="486A7E"/>
                </a:solidFill>
              </a:rPr>
              <a:t>Go to ‘View’</a:t>
            </a:r>
          </a:p>
          <a:p>
            <a:pPr marL="177800" indent="-177800">
              <a:buFont typeface="Arial" panose="020B0604020202020204" pitchFamily="34" charset="0"/>
              <a:buChar char="•"/>
            </a:pPr>
            <a:r>
              <a:rPr lang="en-US" sz="1100" dirty="0">
                <a:solidFill>
                  <a:srgbClr val="486A7E"/>
                </a:solidFill>
              </a:rPr>
              <a:t>Select ‘Slide Master’</a:t>
            </a:r>
          </a:p>
          <a:p>
            <a:pPr marL="177800" indent="-177800">
              <a:buFont typeface="Arial" panose="020B0604020202020204" pitchFamily="34" charset="0"/>
              <a:buChar char="•"/>
            </a:pPr>
            <a:r>
              <a:rPr lang="en-US" sz="1100" dirty="0">
                <a:solidFill>
                  <a:srgbClr val="486A7E"/>
                </a:solidFill>
              </a:rPr>
              <a:t>Select the page with the image</a:t>
            </a:r>
          </a:p>
          <a:p>
            <a:pPr marL="177800" indent="-177800">
              <a:buFont typeface="Arial" panose="020B0604020202020204" pitchFamily="34" charset="0"/>
              <a:buChar char="•"/>
            </a:pPr>
            <a:r>
              <a:rPr lang="en-US" sz="1100" dirty="0">
                <a:solidFill>
                  <a:srgbClr val="486A7E"/>
                </a:solidFill>
              </a:rPr>
              <a:t>Right click on the image and select ‘Change picture’</a:t>
            </a:r>
          </a:p>
          <a:p>
            <a:pPr marL="177800" indent="-177800">
              <a:buFont typeface="Arial" panose="020B0604020202020204" pitchFamily="34" charset="0"/>
              <a:buChar char="•"/>
            </a:pPr>
            <a:r>
              <a:rPr lang="en-US" sz="1100" dirty="0">
                <a:solidFill>
                  <a:srgbClr val="486A7E"/>
                </a:solidFill>
              </a:rPr>
              <a:t>Navigate to the location with the new image</a:t>
            </a:r>
          </a:p>
          <a:p>
            <a:pPr marL="177800" indent="-177800">
              <a:buFont typeface="Arial" panose="020B0604020202020204" pitchFamily="34" charset="0"/>
              <a:buChar char="•"/>
            </a:pPr>
            <a:r>
              <a:rPr lang="en-US" sz="1100" dirty="0">
                <a:solidFill>
                  <a:srgbClr val="486A7E"/>
                </a:solidFill>
              </a:rPr>
              <a:t>Select ‘insert’</a:t>
            </a:r>
          </a:p>
          <a:p>
            <a:pPr marL="177800" indent="-177800">
              <a:buFont typeface="Arial" panose="020B0604020202020204" pitchFamily="34" charset="0"/>
              <a:buChar char="•"/>
            </a:pPr>
            <a:endParaRPr lang="en-US" sz="1100" dirty="0">
              <a:solidFill>
                <a:srgbClr val="486A7E"/>
              </a:solidFill>
            </a:endParaRPr>
          </a:p>
          <a:p>
            <a:r>
              <a:rPr lang="en-US" sz="1100" dirty="0">
                <a:solidFill>
                  <a:srgbClr val="486A7E"/>
                </a:solidFill>
              </a:rPr>
              <a:t>Please note the new image needs to be at least 19cm x 27.5cm to fit the area. If the image does not fit you will need to manually manipulate the image to fit</a:t>
            </a:r>
          </a:p>
        </p:txBody>
      </p:sp>
      <p:sp>
        <p:nvSpPr>
          <p:cNvPr id="13" name="Title 1"/>
          <p:cNvSpPr>
            <a:spLocks noGrp="1"/>
          </p:cNvSpPr>
          <p:nvPr>
            <p:ph type="title"/>
          </p:nvPr>
        </p:nvSpPr>
        <p:spPr>
          <a:xfrm>
            <a:off x="5167253" y="507606"/>
            <a:ext cx="4003613" cy="649049"/>
          </a:xfrm>
        </p:spPr>
        <p:txBody>
          <a:bodyPr/>
          <a:lstStyle>
            <a:lvl1pPr>
              <a:defRPr sz="2300" b="1">
                <a:solidFill>
                  <a:srgbClr val="486A7E"/>
                </a:solidFill>
              </a:defRPr>
            </a:lvl1pPr>
          </a:lstStyle>
          <a:p>
            <a:r>
              <a:rPr lang="en-US"/>
              <a:t>Click to edit Master title style</a:t>
            </a:r>
            <a:endParaRPr lang="en-GB" dirty="0"/>
          </a:p>
        </p:txBody>
      </p:sp>
      <p:sp>
        <p:nvSpPr>
          <p:cNvPr id="15" name="Text Placeholder 3"/>
          <p:cNvSpPr>
            <a:spLocks noGrp="1"/>
          </p:cNvSpPr>
          <p:nvPr>
            <p:ph type="body" sz="quarter" idx="12"/>
          </p:nvPr>
        </p:nvSpPr>
        <p:spPr>
          <a:xfrm>
            <a:off x="5167222" y="1274763"/>
            <a:ext cx="4003675" cy="630942"/>
          </a:xfrm>
        </p:spPr>
        <p:txBody>
          <a:bodyPr/>
          <a:lstStyle>
            <a:lvl1pPr>
              <a:defRPr sz="2000" b="0">
                <a:solidFill>
                  <a:schemeClr val="accent4"/>
                </a:solidFill>
                <a:latin typeface="+mj-lt"/>
              </a:defRPr>
            </a:lvl1pPr>
            <a:lvl2pPr>
              <a:defRPr sz="1600">
                <a:solidFill>
                  <a:schemeClr val="accent4"/>
                </a:solidFill>
                <a:latin typeface="+mj-lt"/>
              </a:defRPr>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144468695"/>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tatement/quotes">
    <p:bg>
      <p:bgPr>
        <a:solidFill>
          <a:schemeClr val="bg1"/>
        </a:solidFill>
        <a:effectLst/>
      </p:bgPr>
    </p:bg>
    <p:spTree>
      <p:nvGrpSpPr>
        <p:cNvPr id="1" name=""/>
        <p:cNvGrpSpPr/>
        <p:nvPr/>
      </p:nvGrpSpPr>
      <p:grpSpPr>
        <a:xfrm>
          <a:off x="0" y="0"/>
          <a:ext cx="0" cy="0"/>
          <a:chOff x="0" y="0"/>
          <a:chExt cx="0" cy="0"/>
        </a:xfrm>
      </p:grpSpPr>
      <p:sp>
        <p:nvSpPr>
          <p:cNvPr id="15"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20"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21" name="Text Placeholder 10"/>
          <p:cNvSpPr>
            <a:spLocks noGrp="1"/>
          </p:cNvSpPr>
          <p:nvPr>
            <p:ph type="body" sz="quarter" idx="16"/>
          </p:nvPr>
        </p:nvSpPr>
        <p:spPr>
          <a:xfrm>
            <a:off x="825500" y="1436688"/>
            <a:ext cx="8239126"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itle 5"/>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512323554"/>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Section divider 1">
    <p:bg>
      <p:bgPr>
        <a:solidFill>
          <a:schemeClr val="bg1"/>
        </a:solidFill>
        <a:effectLst/>
      </p:bgPr>
    </p:bg>
    <p:spTree>
      <p:nvGrpSpPr>
        <p:cNvPr id="1" name=""/>
        <p:cNvGrpSpPr/>
        <p:nvPr/>
      </p:nvGrpSpPr>
      <p:grpSpPr>
        <a:xfrm>
          <a:off x="0" y="0"/>
          <a:ext cx="0" cy="0"/>
          <a:chOff x="0" y="0"/>
          <a:chExt cx="0" cy="0"/>
        </a:xfrm>
      </p:grpSpPr>
      <p:sp>
        <p:nvSpPr>
          <p:cNvPr id="9"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a:t>#.#</a:t>
            </a:r>
            <a:endParaRPr lang="en-US" dirty="0"/>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5" name="Title 4"/>
          <p:cNvSpPr>
            <a:spLocks noGrp="1"/>
          </p:cNvSpPr>
          <p:nvPr>
            <p:ph type="title"/>
          </p:nvPr>
        </p:nvSpPr>
        <p:spPr/>
        <p:txBody>
          <a:bodyPr/>
          <a:lstStyle/>
          <a:p>
            <a:r>
              <a:rPr lang="en-US"/>
              <a:t>Click to edit Master title style</a:t>
            </a:r>
            <a:endParaRPr lang="en-GB"/>
          </a:p>
        </p:txBody>
      </p:sp>
      <p:sp>
        <p:nvSpPr>
          <p:cNvPr id="7" name="Rectangle 6"/>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 Nature, September 2018</a:t>
            </a:r>
          </a:p>
        </p:txBody>
      </p:sp>
    </p:spTree>
    <p:extLst>
      <p:ext uri="{BB962C8B-B14F-4D97-AF65-F5344CB8AC3E}">
        <p14:creationId xmlns:p14="http://schemas.microsoft.com/office/powerpoint/2010/main" val="2535664413"/>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Section divider 2">
    <p:bg>
      <p:bgPr>
        <a:solidFill>
          <a:schemeClr val="bg1"/>
        </a:solidFill>
        <a:effectLst/>
      </p:bgPr>
    </p:bg>
    <p:spTree>
      <p:nvGrpSpPr>
        <p:cNvPr id="1" name=""/>
        <p:cNvGrpSpPr/>
        <p:nvPr/>
      </p:nvGrpSpPr>
      <p:grpSpPr>
        <a:xfrm>
          <a:off x="0" y="0"/>
          <a:ext cx="0" cy="0"/>
          <a:chOff x="0" y="0"/>
          <a:chExt cx="0" cy="0"/>
        </a:xfrm>
      </p:grpSpPr>
      <p:sp>
        <p:nvSpPr>
          <p:cNvPr id="18" name="Freeform 5"/>
          <p:cNvSpPr>
            <a:spLocks/>
          </p:cNvSpPr>
          <p:nvPr userDrawn="1"/>
        </p:nvSpPr>
        <p:spPr bwMode="auto">
          <a:xfrm>
            <a:off x="546100" y="-9526"/>
            <a:ext cx="9359900" cy="5969046"/>
          </a:xfrm>
          <a:custGeom>
            <a:avLst/>
            <a:gdLst>
              <a:gd name="T0" fmla="*/ 0 w 2952"/>
              <a:gd name="T1" fmla="*/ 0 h 1880"/>
              <a:gd name="T2" fmla="*/ 0 w 2952"/>
              <a:gd name="T3" fmla="*/ 1676 h 1880"/>
              <a:gd name="T4" fmla="*/ 63 w 2952"/>
              <a:gd name="T5" fmla="*/ 1824 h 1880"/>
              <a:gd name="T6" fmla="*/ 169 w 2952"/>
              <a:gd name="T7" fmla="*/ 1875 h 1880"/>
              <a:gd name="T8" fmla="*/ 244 w 2952"/>
              <a:gd name="T9" fmla="*/ 1870 h 1880"/>
              <a:gd name="T10" fmla="*/ 2952 w 2952"/>
              <a:gd name="T11" fmla="*/ 1103 h 1880"/>
            </a:gdLst>
            <a:ahLst/>
            <a:cxnLst>
              <a:cxn ang="0">
                <a:pos x="T0" y="T1"/>
              </a:cxn>
              <a:cxn ang="0">
                <a:pos x="T2" y="T3"/>
              </a:cxn>
              <a:cxn ang="0">
                <a:pos x="T4" y="T5"/>
              </a:cxn>
              <a:cxn ang="0">
                <a:pos x="T6" y="T7"/>
              </a:cxn>
              <a:cxn ang="0">
                <a:pos x="T8" y="T9"/>
              </a:cxn>
              <a:cxn ang="0">
                <a:pos x="T10" y="T11"/>
              </a:cxn>
            </a:cxnLst>
            <a:rect l="0" t="0" r="r" b="b"/>
            <a:pathLst>
              <a:path w="2952" h="1880">
                <a:moveTo>
                  <a:pt x="0" y="0"/>
                </a:moveTo>
                <a:cubicBezTo>
                  <a:pt x="0" y="1676"/>
                  <a:pt x="0" y="1676"/>
                  <a:pt x="0" y="1676"/>
                </a:cubicBezTo>
                <a:cubicBezTo>
                  <a:pt x="1" y="1712"/>
                  <a:pt x="19" y="1785"/>
                  <a:pt x="63" y="1824"/>
                </a:cubicBezTo>
                <a:cubicBezTo>
                  <a:pt x="106" y="1863"/>
                  <a:pt x="140" y="1871"/>
                  <a:pt x="169" y="1875"/>
                </a:cubicBezTo>
                <a:cubicBezTo>
                  <a:pt x="197" y="1880"/>
                  <a:pt x="230" y="1871"/>
                  <a:pt x="244" y="1870"/>
                </a:cubicBezTo>
                <a:cubicBezTo>
                  <a:pt x="2952" y="1103"/>
                  <a:pt x="2952" y="1103"/>
                  <a:pt x="2952" y="1103"/>
                </a:cubicBezTo>
              </a:path>
            </a:pathLst>
          </a:custGeom>
          <a:noFill/>
          <a:ln w="1905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rgbClr val="608BA3"/>
                </a:solidFill>
              </a:defRPr>
            </a:lvl1pPr>
          </a:lstStyle>
          <a:p>
            <a:pPr lvl="0"/>
            <a:r>
              <a:rPr lang="en-US" dirty="0"/>
              <a:t>#.#</a:t>
            </a:r>
          </a:p>
        </p:txBody>
      </p:sp>
      <p:sp>
        <p:nvSpPr>
          <p:cNvPr id="17" name="Title 16"/>
          <p:cNvSpPr>
            <a:spLocks noGrp="1"/>
          </p:cNvSpPr>
          <p:nvPr>
            <p:ph type="title"/>
          </p:nvPr>
        </p:nvSpPr>
        <p:spPr/>
        <p:txBody>
          <a:bodyPr/>
          <a:lstStyle/>
          <a:p>
            <a:r>
              <a:rPr lang="en-US"/>
              <a:t>Click to edit Master title style</a:t>
            </a:r>
            <a:endParaRPr lang="en-GB"/>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SpringerNature, September 2018</a:t>
            </a:r>
          </a:p>
        </p:txBody>
      </p:sp>
      <p:sp>
        <p:nvSpPr>
          <p:cNvPr id="8"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2"/>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Tree>
    <p:extLst>
      <p:ext uri="{BB962C8B-B14F-4D97-AF65-F5344CB8AC3E}">
        <p14:creationId xmlns:p14="http://schemas.microsoft.com/office/powerpoint/2010/main" val="2604245022"/>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Section divider 3">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2"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chemeClr val="accent6">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10" name="Title 9"/>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SpringerNature, September 2018</a:t>
            </a:r>
          </a:p>
        </p:txBody>
      </p:sp>
    </p:spTree>
    <p:extLst>
      <p:ext uri="{BB962C8B-B14F-4D97-AF65-F5344CB8AC3E}">
        <p14:creationId xmlns:p14="http://schemas.microsoft.com/office/powerpoint/2010/main" val="624507794"/>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Section divider 4">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6EB5E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2"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8CC4E7"/>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3773573991"/>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ction divider 5">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F8A158"/>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2"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F9B47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F58220"/>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
        <p:nvSpPr>
          <p:cNvPr id="10"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Tree>
    <p:extLst>
      <p:ext uri="{BB962C8B-B14F-4D97-AF65-F5344CB8AC3E}">
        <p14:creationId xmlns:p14="http://schemas.microsoft.com/office/powerpoint/2010/main" val="1887105169"/>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ction divider 6">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D3E26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1"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DCE88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C4D82E"/>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5" name="Title 4"/>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1074975543"/>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59276852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524" name="think-cell Slide" r:id="rId4" imgW="287" imgH="287" progId="TCLayout.ActiveDocument.1">
                  <p:embed/>
                </p:oleObj>
              </mc:Choice>
              <mc:Fallback>
                <p:oleObj name="think-cell Slide" r:id="rId4" imgW="287" imgH="287"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1" name="Text Placeholder 10"/>
          <p:cNvSpPr>
            <a:spLocks noGrp="1"/>
          </p:cNvSpPr>
          <p:nvPr>
            <p:ph type="body" sz="quarter" idx="14"/>
          </p:nvPr>
        </p:nvSpPr>
        <p:spPr>
          <a:xfrm>
            <a:off x="825500" y="1436688"/>
            <a:ext cx="8239126"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902696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ction divider 7">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AE9DCB"/>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1"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BEB0D5"/>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937CB9"/>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3212725471"/>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ction divider 8">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40CAC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9"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66D4D0"/>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00B8B0"/>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10" name="Rectangle 9"/>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3208858141"/>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11" name="Text Placeholder 10"/>
          <p:cNvSpPr>
            <a:spLocks noGrp="1"/>
          </p:cNvSpPr>
          <p:nvPr>
            <p:ph type="body" sz="quarter" idx="14"/>
          </p:nvPr>
        </p:nvSpPr>
        <p:spPr>
          <a:xfrm>
            <a:off x="825500" y="1436688"/>
            <a:ext cx="8239126"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itle 11"/>
          <p:cNvSpPr>
            <a:spLocks noGrp="1"/>
          </p:cNvSpPr>
          <p:nvPr>
            <p:ph type="title"/>
          </p:nvPr>
        </p:nvSpPr>
        <p:spPr>
          <a:xfrm>
            <a:off x="825500" y="538163"/>
            <a:ext cx="8239126" cy="370558"/>
          </a:xfrm>
        </p:spPr>
        <p:txBody>
          <a:bodyPr/>
          <a:lstStyle/>
          <a:p>
            <a:r>
              <a:rPr lang="en-US"/>
              <a:t>Click to edit Master title style</a:t>
            </a:r>
            <a:endParaRPr lang="en-GB"/>
          </a:p>
        </p:txBody>
      </p:sp>
    </p:spTree>
    <p:extLst>
      <p:ext uri="{BB962C8B-B14F-4D97-AF65-F5344CB8AC3E}">
        <p14:creationId xmlns:p14="http://schemas.microsoft.com/office/powerpoint/2010/main" val="422899915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5111856" y="1436688"/>
            <a:ext cx="3945600" cy="4303712"/>
          </a:xfrm>
        </p:spPr>
        <p:txBody>
          <a:bodyPr/>
          <a:lstStyle/>
          <a:p>
            <a:r>
              <a:rPr lang="en-US"/>
              <a:t>Click icon to add picture</a:t>
            </a:r>
            <a:endParaRPr lang="en-GB" dirty="0"/>
          </a:p>
        </p:txBody>
      </p:sp>
      <p:sp>
        <p:nvSpPr>
          <p:cNvPr id="4" name="Title 3"/>
          <p:cNvSpPr>
            <a:spLocks noGrp="1"/>
          </p:cNvSpPr>
          <p:nvPr>
            <p:ph type="title"/>
          </p:nvPr>
        </p:nvSpPr>
        <p:spPr>
          <a:xfrm>
            <a:off x="825500" y="538163"/>
            <a:ext cx="8239126" cy="370558"/>
          </a:xfrm>
        </p:spPr>
        <p:txBody>
          <a:bodyPr/>
          <a:lstStyle/>
          <a:p>
            <a:r>
              <a:rPr lang="en-US"/>
              <a:t>Click to edit Master title style</a:t>
            </a:r>
            <a:endParaRPr lang="en-GB"/>
          </a:p>
        </p:txBody>
      </p:sp>
      <p:sp>
        <p:nvSpPr>
          <p:cNvPr id="8" name="Text Placeholder 10"/>
          <p:cNvSpPr>
            <a:spLocks noGrp="1"/>
          </p:cNvSpPr>
          <p:nvPr>
            <p:ph type="body" sz="quarter" idx="14"/>
          </p:nvPr>
        </p:nvSpPr>
        <p:spPr>
          <a:xfrm>
            <a:off x="825500" y="1436688"/>
            <a:ext cx="3945600"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98847728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8" name="Text Placeholder 10"/>
          <p:cNvSpPr>
            <a:spLocks noGrp="1"/>
          </p:cNvSpPr>
          <p:nvPr>
            <p:ph type="body" sz="quarter" idx="14"/>
          </p:nvPr>
        </p:nvSpPr>
        <p:spPr>
          <a:xfrm>
            <a:off x="825253"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5120079"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itle 11"/>
          <p:cNvSpPr>
            <a:spLocks noGrp="1"/>
          </p:cNvSpPr>
          <p:nvPr>
            <p:ph type="title"/>
          </p:nvPr>
        </p:nvSpPr>
        <p:spPr>
          <a:xfrm>
            <a:off x="825500" y="538163"/>
            <a:ext cx="8239126" cy="370558"/>
          </a:xfrm>
        </p:spPr>
        <p:txBody>
          <a:bodyPr/>
          <a:lstStyle/>
          <a:p>
            <a:r>
              <a:rPr lang="en-US"/>
              <a:t>Click to edit Master title style</a:t>
            </a:r>
            <a:endParaRPr lang="en-GB" dirty="0"/>
          </a:p>
        </p:txBody>
      </p:sp>
    </p:spTree>
    <p:extLst>
      <p:ext uri="{BB962C8B-B14F-4D97-AF65-F5344CB8AC3E}">
        <p14:creationId xmlns:p14="http://schemas.microsoft.com/office/powerpoint/2010/main" val="181388627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2" name="Title 1"/>
          <p:cNvSpPr>
            <a:spLocks noGrp="1"/>
          </p:cNvSpPr>
          <p:nvPr>
            <p:ph type="title"/>
          </p:nvPr>
        </p:nvSpPr>
        <p:spPr>
          <a:xfrm>
            <a:off x="825500" y="538163"/>
            <a:ext cx="8239126" cy="370558"/>
          </a:xfrm>
        </p:spPr>
        <p:txBody>
          <a:bodyPr/>
          <a:lstStyle/>
          <a:p>
            <a:r>
              <a:rPr lang="en-US"/>
              <a:t>Click to edit Master title style</a:t>
            </a:r>
            <a:endParaRPr lang="en-GB"/>
          </a:p>
        </p:txBody>
      </p:sp>
      <p:sp>
        <p:nvSpPr>
          <p:cNvPr id="8" name="Text Placeholder 10"/>
          <p:cNvSpPr>
            <a:spLocks noGrp="1"/>
          </p:cNvSpPr>
          <p:nvPr>
            <p:ph type="body" sz="quarter" idx="14"/>
          </p:nvPr>
        </p:nvSpPr>
        <p:spPr>
          <a:xfrm>
            <a:off x="825500"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3687763"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10"/>
          <p:cNvSpPr>
            <a:spLocks noGrp="1"/>
          </p:cNvSpPr>
          <p:nvPr>
            <p:ph type="body" sz="quarter" idx="16"/>
          </p:nvPr>
        </p:nvSpPr>
        <p:spPr>
          <a:xfrm>
            <a:off x="6550025" y="1436688"/>
            <a:ext cx="2501900" cy="20005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50808384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a:xfrm>
            <a:off x="825500" y="538163"/>
            <a:ext cx="8239126" cy="370558"/>
          </a:xfrm>
        </p:spPr>
        <p:txBody>
          <a:bodyPr/>
          <a:lstStyle/>
          <a:p>
            <a:r>
              <a:rPr lang="en-US"/>
              <a:t>Click to edit Master title style</a:t>
            </a:r>
            <a:endParaRPr lang="en-GB" dirty="0"/>
          </a:p>
        </p:txBody>
      </p:sp>
    </p:spTree>
    <p:extLst>
      <p:ext uri="{BB962C8B-B14F-4D97-AF65-F5344CB8AC3E}">
        <p14:creationId xmlns:p14="http://schemas.microsoft.com/office/powerpoint/2010/main" val="424645107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ackpage 1">
    <p:bg>
      <p:bgPr>
        <a:solidFill>
          <a:schemeClr val="bg1"/>
        </a:solidFill>
        <a:effectLst/>
      </p:bgPr>
    </p:bg>
    <p:spTree>
      <p:nvGrpSpPr>
        <p:cNvPr id="1" name=""/>
        <p:cNvGrpSpPr/>
        <p:nvPr/>
      </p:nvGrpSpPr>
      <p:grpSpPr>
        <a:xfrm>
          <a:off x="0" y="0"/>
          <a:ext cx="0" cy="0"/>
          <a:chOff x="0" y="0"/>
          <a:chExt cx="0" cy="0"/>
        </a:xfrm>
      </p:grpSpPr>
      <p:sp>
        <p:nvSpPr>
          <p:cNvPr id="11"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2" name="Title 1"/>
          <p:cNvSpPr>
            <a:spLocks noGrp="1"/>
          </p:cNvSpPr>
          <p:nvPr>
            <p:ph type="title" hasCustomPrompt="1"/>
          </p:nvPr>
        </p:nvSpPr>
        <p:spPr>
          <a:xfrm>
            <a:off x="825501" y="563563"/>
            <a:ext cx="8239126" cy="370558"/>
          </a:xfrm>
        </p:spPr>
        <p:txBody>
          <a:bodyPr/>
          <a:lstStyle>
            <a:lvl1pPr>
              <a:lnSpc>
                <a:spcPct val="85000"/>
              </a:lnSpc>
              <a:defRPr sz="3600" b="1" baseline="0">
                <a:solidFill>
                  <a:schemeClr val="bg1"/>
                </a:solidFill>
              </a:defRPr>
            </a:lvl1pPr>
          </a:lstStyle>
          <a:p>
            <a:r>
              <a:rPr lang="en-US" dirty="0"/>
              <a:t>Statement/quote slide</a:t>
            </a:r>
            <a:endParaRPr lang="en-GB" dirty="0"/>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ext Placeholder 10"/>
          <p:cNvSpPr>
            <a:spLocks noGrp="1"/>
          </p:cNvSpPr>
          <p:nvPr>
            <p:ph type="body" sz="quarter" idx="14"/>
          </p:nvPr>
        </p:nvSpPr>
        <p:spPr>
          <a:xfrm>
            <a:off x="825500" y="1412875"/>
            <a:ext cx="5613400" cy="1957459"/>
          </a:xfrm>
        </p:spPr>
        <p:txBody>
          <a:bodyPr wrap="square">
            <a:spAutoFit/>
          </a:bodyPr>
          <a:lstStyle>
            <a:lvl1pPr>
              <a:lnSpc>
                <a:spcPct val="105000"/>
              </a:lnSpc>
              <a:spcAft>
                <a:spcPts val="1800"/>
              </a:spcAft>
              <a:defRPr sz="2200" b="0">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9"/>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SpringerNature, 7 August 2018</a:t>
            </a:r>
          </a:p>
        </p:txBody>
      </p:sp>
      <p:sp>
        <p:nvSpPr>
          <p:cNvPr id="12" name="Rectangle 11"/>
          <p:cNvSpPr/>
          <p:nvPr userDrawn="1"/>
        </p:nvSpPr>
        <p:spPr>
          <a:xfrm>
            <a:off x="5849137" y="5637540"/>
            <a:ext cx="3778513" cy="12204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11432" y="6235215"/>
            <a:ext cx="3170060" cy="306000"/>
          </a:xfrm>
          <a:prstGeom prst="rect">
            <a:avLst/>
          </a:prstGeom>
        </p:spPr>
      </p:pic>
    </p:spTree>
    <p:extLst>
      <p:ext uri="{BB962C8B-B14F-4D97-AF65-F5344CB8AC3E}">
        <p14:creationId xmlns:p14="http://schemas.microsoft.com/office/powerpoint/2010/main" val="4000837605"/>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ackpage 2">
    <p:bg>
      <p:bgPr>
        <a:solidFill>
          <a:schemeClr val="bg1"/>
        </a:solidFill>
        <a:effectLst/>
      </p:bgPr>
    </p:bg>
    <p:spTree>
      <p:nvGrpSpPr>
        <p:cNvPr id="1" name=""/>
        <p:cNvGrpSpPr/>
        <p:nvPr/>
      </p:nvGrpSpPr>
      <p:grpSpPr>
        <a:xfrm>
          <a:off x="0" y="0"/>
          <a:ext cx="0" cy="0"/>
          <a:chOff x="0" y="0"/>
          <a:chExt cx="0" cy="0"/>
        </a:xfrm>
      </p:grpSpPr>
      <p:sp>
        <p:nvSpPr>
          <p:cNvPr id="3" name="Rectangle 2"/>
          <p:cNvSpPr/>
          <p:nvPr userDrawn="1"/>
        </p:nvSpPr>
        <p:spPr>
          <a:xfrm>
            <a:off x="5849137" y="5637540"/>
            <a:ext cx="3778513" cy="12204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4" name="Freeform 5"/>
          <p:cNvSpPr>
            <a:spLocks/>
          </p:cNvSpPr>
          <p:nvPr userDrawn="1"/>
        </p:nvSpPr>
        <p:spPr bwMode="auto">
          <a:xfrm>
            <a:off x="552450" y="-9526"/>
            <a:ext cx="9353550" cy="5969046"/>
          </a:xfrm>
          <a:custGeom>
            <a:avLst/>
            <a:gdLst>
              <a:gd name="T0" fmla="*/ 0 w 2952"/>
              <a:gd name="T1" fmla="*/ 0 h 1880"/>
              <a:gd name="T2" fmla="*/ 0 w 2952"/>
              <a:gd name="T3" fmla="*/ 1676 h 1880"/>
              <a:gd name="T4" fmla="*/ 63 w 2952"/>
              <a:gd name="T5" fmla="*/ 1824 h 1880"/>
              <a:gd name="T6" fmla="*/ 169 w 2952"/>
              <a:gd name="T7" fmla="*/ 1875 h 1880"/>
              <a:gd name="T8" fmla="*/ 244 w 2952"/>
              <a:gd name="T9" fmla="*/ 1870 h 1880"/>
              <a:gd name="T10" fmla="*/ 2952 w 2952"/>
              <a:gd name="T11" fmla="*/ 1103 h 1880"/>
            </a:gdLst>
            <a:ahLst/>
            <a:cxnLst>
              <a:cxn ang="0">
                <a:pos x="T0" y="T1"/>
              </a:cxn>
              <a:cxn ang="0">
                <a:pos x="T2" y="T3"/>
              </a:cxn>
              <a:cxn ang="0">
                <a:pos x="T4" y="T5"/>
              </a:cxn>
              <a:cxn ang="0">
                <a:pos x="T6" y="T7"/>
              </a:cxn>
              <a:cxn ang="0">
                <a:pos x="T8" y="T9"/>
              </a:cxn>
              <a:cxn ang="0">
                <a:pos x="T10" y="T11"/>
              </a:cxn>
            </a:cxnLst>
            <a:rect l="0" t="0" r="r" b="b"/>
            <a:pathLst>
              <a:path w="2952" h="1880">
                <a:moveTo>
                  <a:pt x="0" y="0"/>
                </a:moveTo>
                <a:cubicBezTo>
                  <a:pt x="0" y="1676"/>
                  <a:pt x="0" y="1676"/>
                  <a:pt x="0" y="1676"/>
                </a:cubicBezTo>
                <a:cubicBezTo>
                  <a:pt x="1" y="1712"/>
                  <a:pt x="19" y="1785"/>
                  <a:pt x="63" y="1824"/>
                </a:cubicBezTo>
                <a:cubicBezTo>
                  <a:pt x="106" y="1863"/>
                  <a:pt x="140" y="1871"/>
                  <a:pt x="169" y="1875"/>
                </a:cubicBezTo>
                <a:cubicBezTo>
                  <a:pt x="197" y="1880"/>
                  <a:pt x="230" y="1871"/>
                  <a:pt x="244" y="1870"/>
                </a:cubicBezTo>
                <a:cubicBezTo>
                  <a:pt x="2952" y="1103"/>
                  <a:pt x="2952" y="1103"/>
                  <a:pt x="2952" y="1103"/>
                </a:cubicBezTo>
              </a:path>
            </a:pathLst>
          </a:custGeom>
          <a:noFill/>
          <a:ln w="1905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sp>
        <p:nvSpPr>
          <p:cNvPr id="2" name="Title 1"/>
          <p:cNvSpPr>
            <a:spLocks noGrp="1"/>
          </p:cNvSpPr>
          <p:nvPr>
            <p:ph type="title" hasCustomPrompt="1"/>
          </p:nvPr>
        </p:nvSpPr>
        <p:spPr>
          <a:xfrm>
            <a:off x="825501" y="563563"/>
            <a:ext cx="8239126" cy="370558"/>
          </a:xfrm>
        </p:spPr>
        <p:txBody>
          <a:bodyPr/>
          <a:lstStyle>
            <a:lvl1pPr>
              <a:lnSpc>
                <a:spcPct val="85000"/>
              </a:lnSpc>
              <a:defRPr sz="3600" b="1" baseline="0">
                <a:solidFill>
                  <a:schemeClr val="accent5"/>
                </a:solidFill>
              </a:defRPr>
            </a:lvl1pPr>
          </a:lstStyle>
          <a:p>
            <a:r>
              <a:rPr lang="en-US" dirty="0"/>
              <a:t>Statement/quote slide</a:t>
            </a:r>
            <a:endParaRPr lang="en-GB"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11432" y="6235215"/>
            <a:ext cx="3170060" cy="306000"/>
          </a:xfrm>
          <a:prstGeom prst="rect">
            <a:avLst/>
          </a:prstGeom>
        </p:spPr>
      </p:pic>
      <p:sp>
        <p:nvSpPr>
          <p:cNvPr id="7" name="Text Placeholder 10"/>
          <p:cNvSpPr>
            <a:spLocks noGrp="1"/>
          </p:cNvSpPr>
          <p:nvPr>
            <p:ph type="body" sz="quarter" idx="14"/>
          </p:nvPr>
        </p:nvSpPr>
        <p:spPr>
          <a:xfrm>
            <a:off x="825500" y="1436688"/>
            <a:ext cx="5385932" cy="1692771"/>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150785399"/>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a:t>Click to edit Master title style</a:t>
            </a:r>
            <a:endParaRPr lang="en-NZ"/>
          </a:p>
        </p:txBody>
      </p:sp>
      <p:sp>
        <p:nvSpPr>
          <p:cNvPr id="3" name="Content Placeholder 2"/>
          <p:cNvSpPr>
            <a:spLocks noGrp="1"/>
          </p:cNvSpPr>
          <p:nvPr>
            <p:ph idx="1"/>
          </p:nvPr>
        </p:nvSpPr>
        <p:spPr>
          <a:xfrm>
            <a:off x="3872971" y="273051"/>
            <a:ext cx="5537729" cy="221599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p:cNvSpPr>
            <a:spLocks noGrp="1"/>
          </p:cNvSpPr>
          <p:nvPr>
            <p:ph type="body" sz="half" idx="2"/>
          </p:nvPr>
        </p:nvSpPr>
        <p:spPr>
          <a:xfrm>
            <a:off x="495300" y="1435101"/>
            <a:ext cx="3259006" cy="21544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95300" y="6356351"/>
            <a:ext cx="2311400" cy="365125"/>
          </a:xfrm>
          <a:prstGeom prst="rect">
            <a:avLst/>
          </a:prstGeom>
        </p:spPr>
        <p:txBody>
          <a:bodyPr/>
          <a:lstStyle/>
          <a:p>
            <a:fld id="{987E3122-C5DD-4F53-96D9-250436ADD2D8}" type="datetimeFigureOut">
              <a:rPr lang="en-NZ" smtClean="0">
                <a:solidFill>
                  <a:srgbClr val="58595B"/>
                </a:solidFill>
              </a:rPr>
              <a:pPr/>
              <a:t>30/04/20</a:t>
            </a:fld>
            <a:endParaRPr lang="en-NZ">
              <a:solidFill>
                <a:srgbClr val="58595B"/>
              </a:solidFill>
            </a:endParaRPr>
          </a:p>
        </p:txBody>
      </p:sp>
      <p:sp>
        <p:nvSpPr>
          <p:cNvPr id="6" name="Footer Placeholder 5"/>
          <p:cNvSpPr>
            <a:spLocks noGrp="1"/>
          </p:cNvSpPr>
          <p:nvPr>
            <p:ph type="ftr" sz="quarter" idx="11"/>
          </p:nvPr>
        </p:nvSpPr>
        <p:spPr>
          <a:xfrm>
            <a:off x="3384550" y="6356351"/>
            <a:ext cx="3136900" cy="365125"/>
          </a:xfrm>
          <a:prstGeom prst="rect">
            <a:avLst/>
          </a:prstGeom>
        </p:spPr>
        <p:txBody>
          <a:bodyPr/>
          <a:lstStyle/>
          <a:p>
            <a:endParaRPr lang="en-NZ">
              <a:solidFill>
                <a:srgbClr val="58595B"/>
              </a:solidFill>
            </a:endParaRPr>
          </a:p>
        </p:txBody>
      </p:sp>
      <p:sp>
        <p:nvSpPr>
          <p:cNvPr id="7" name="Slide Number Placeholder 6"/>
          <p:cNvSpPr>
            <a:spLocks noGrp="1"/>
          </p:cNvSpPr>
          <p:nvPr>
            <p:ph type="sldNum" sz="quarter" idx="12"/>
          </p:nvPr>
        </p:nvSpPr>
        <p:spPr>
          <a:xfrm>
            <a:off x="7099300" y="6356351"/>
            <a:ext cx="2311400" cy="365125"/>
          </a:xfrm>
          <a:prstGeom prst="rect">
            <a:avLst/>
          </a:prstGeom>
        </p:spPr>
        <p:txBody>
          <a:bodyPr/>
          <a:lstStyle/>
          <a:p>
            <a:fld id="{F77036AA-DA58-44AA-B06D-CBFA202B2F9E}" type="slidenum">
              <a:rPr lang="en-NZ" smtClean="0">
                <a:solidFill>
                  <a:srgbClr val="58595B"/>
                </a:solidFill>
              </a:rPr>
              <a:pPr/>
              <a:t>‹#›</a:t>
            </a:fld>
            <a:endParaRPr lang="en-NZ">
              <a:solidFill>
                <a:srgbClr val="58595B"/>
              </a:solidFill>
            </a:endParaRPr>
          </a:p>
        </p:txBody>
      </p:sp>
    </p:spTree>
    <p:extLst>
      <p:ext uri="{BB962C8B-B14F-4D97-AF65-F5344CB8AC3E}">
        <p14:creationId xmlns:p14="http://schemas.microsoft.com/office/powerpoint/2010/main" val="3913354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8" name="Text Placeholder 10"/>
          <p:cNvSpPr>
            <a:spLocks noGrp="1"/>
          </p:cNvSpPr>
          <p:nvPr>
            <p:ph type="body" sz="quarter" idx="14"/>
          </p:nvPr>
        </p:nvSpPr>
        <p:spPr>
          <a:xfrm>
            <a:off x="825253"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10"/>
          <p:cNvSpPr>
            <a:spLocks noGrp="1"/>
          </p:cNvSpPr>
          <p:nvPr>
            <p:ph type="body" sz="quarter" idx="15"/>
          </p:nvPr>
        </p:nvSpPr>
        <p:spPr>
          <a:xfrm>
            <a:off x="5120079" y="1436688"/>
            <a:ext cx="3944548"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9514037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sz="half" idx="1"/>
          </p:nvPr>
        </p:nvSpPr>
        <p:spPr>
          <a:xfrm>
            <a:off x="495300" y="1600201"/>
            <a:ext cx="4375150" cy="240065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5035550" y="1600201"/>
            <a:ext cx="4375150" cy="240065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Date Placeholder 4"/>
          <p:cNvSpPr>
            <a:spLocks noGrp="1"/>
          </p:cNvSpPr>
          <p:nvPr>
            <p:ph type="dt" sz="half" idx="10"/>
          </p:nvPr>
        </p:nvSpPr>
        <p:spPr>
          <a:xfrm>
            <a:off x="495300" y="6356351"/>
            <a:ext cx="2311400" cy="365125"/>
          </a:xfrm>
          <a:prstGeom prst="rect">
            <a:avLst/>
          </a:prstGeom>
        </p:spPr>
        <p:txBody>
          <a:bodyPr/>
          <a:lstStyle/>
          <a:p>
            <a:fld id="{987E3122-C5DD-4F53-96D9-250436ADD2D8}" type="datetimeFigureOut">
              <a:rPr lang="en-NZ" smtClean="0">
                <a:solidFill>
                  <a:srgbClr val="58595B"/>
                </a:solidFill>
              </a:rPr>
              <a:pPr/>
              <a:t>30/04/20</a:t>
            </a:fld>
            <a:endParaRPr lang="en-NZ">
              <a:solidFill>
                <a:srgbClr val="58595B"/>
              </a:solidFill>
            </a:endParaRPr>
          </a:p>
        </p:txBody>
      </p:sp>
      <p:sp>
        <p:nvSpPr>
          <p:cNvPr id="6" name="Footer Placeholder 5"/>
          <p:cNvSpPr>
            <a:spLocks noGrp="1"/>
          </p:cNvSpPr>
          <p:nvPr>
            <p:ph type="ftr" sz="quarter" idx="11"/>
          </p:nvPr>
        </p:nvSpPr>
        <p:spPr>
          <a:xfrm>
            <a:off x="3384550" y="6356351"/>
            <a:ext cx="3136900" cy="365125"/>
          </a:xfrm>
          <a:prstGeom prst="rect">
            <a:avLst/>
          </a:prstGeom>
        </p:spPr>
        <p:txBody>
          <a:bodyPr/>
          <a:lstStyle/>
          <a:p>
            <a:endParaRPr lang="en-NZ">
              <a:solidFill>
                <a:srgbClr val="58595B"/>
              </a:solidFill>
            </a:endParaRPr>
          </a:p>
        </p:txBody>
      </p:sp>
      <p:sp>
        <p:nvSpPr>
          <p:cNvPr id="7" name="Slide Number Placeholder 6"/>
          <p:cNvSpPr>
            <a:spLocks noGrp="1"/>
          </p:cNvSpPr>
          <p:nvPr>
            <p:ph type="sldNum" sz="quarter" idx="12"/>
          </p:nvPr>
        </p:nvSpPr>
        <p:spPr>
          <a:xfrm>
            <a:off x="7099300" y="6356351"/>
            <a:ext cx="2311400" cy="365125"/>
          </a:xfrm>
          <a:prstGeom prst="rect">
            <a:avLst/>
          </a:prstGeom>
        </p:spPr>
        <p:txBody>
          <a:bodyPr/>
          <a:lstStyle/>
          <a:p>
            <a:fld id="{F77036AA-DA58-44AA-B06D-CBFA202B2F9E}" type="slidenum">
              <a:rPr lang="en-NZ" smtClean="0">
                <a:solidFill>
                  <a:srgbClr val="58595B"/>
                </a:solidFill>
              </a:rPr>
              <a:pPr/>
              <a:t>‹#›</a:t>
            </a:fld>
            <a:endParaRPr lang="en-NZ">
              <a:solidFill>
                <a:srgbClr val="58595B"/>
              </a:solidFill>
            </a:endParaRPr>
          </a:p>
        </p:txBody>
      </p:sp>
    </p:spTree>
    <p:extLst>
      <p:ext uri="{BB962C8B-B14F-4D97-AF65-F5344CB8AC3E}">
        <p14:creationId xmlns:p14="http://schemas.microsoft.com/office/powerpoint/2010/main" val="380964154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Bullets">
    <p:spTree>
      <p:nvGrpSpPr>
        <p:cNvPr id="1" name=""/>
        <p:cNvGrpSpPr/>
        <p:nvPr/>
      </p:nvGrpSpPr>
      <p:grpSpPr>
        <a:xfrm>
          <a:off x="0" y="0"/>
          <a:ext cx="0" cy="0"/>
          <a:chOff x="0" y="0"/>
          <a:chExt cx="0" cy="0"/>
        </a:xfrm>
      </p:grpSpPr>
      <p:sp>
        <p:nvSpPr>
          <p:cNvPr id="3" name="Title 5">
            <a:extLst>
              <a:ext uri="{FF2B5EF4-FFF2-40B4-BE49-F238E27FC236}">
                <a16:creationId xmlns:a16="http://schemas.microsoft.com/office/drawing/2014/main" id="{2681BA80-C412-49D0-8E8B-DD36F8341E65}"/>
              </a:ext>
            </a:extLst>
          </p:cNvPr>
          <p:cNvSpPr>
            <a:spLocks noGrp="1"/>
          </p:cNvSpPr>
          <p:nvPr>
            <p:ph type="title"/>
          </p:nvPr>
        </p:nvSpPr>
        <p:spPr>
          <a:xfrm>
            <a:off x="825501" y="520647"/>
            <a:ext cx="8239126" cy="370559"/>
          </a:xfrm>
          <a:prstGeom prst="rect">
            <a:avLst/>
          </a:prstGeom>
        </p:spPr>
        <p:txBody>
          <a:bodyPr/>
          <a:lstStyle>
            <a:lvl1pPr>
              <a:defRPr sz="2708" b="1">
                <a:solidFill>
                  <a:schemeClr val="bg1"/>
                </a:solidFill>
                <a:latin typeface="+mn-lt"/>
              </a:defRPr>
            </a:lvl1pPr>
          </a:lstStyle>
          <a:p>
            <a:r>
              <a:rPr lang="en-US" dirty="0"/>
              <a:t>Click to edit Master title style</a:t>
            </a:r>
            <a:endParaRPr lang="en-GB" dirty="0"/>
          </a:p>
        </p:txBody>
      </p:sp>
      <p:sp>
        <p:nvSpPr>
          <p:cNvPr id="4" name="Text Placeholder 10">
            <a:extLst>
              <a:ext uri="{FF2B5EF4-FFF2-40B4-BE49-F238E27FC236}">
                <a16:creationId xmlns:a16="http://schemas.microsoft.com/office/drawing/2014/main" id="{43B6855A-944B-4AB2-9CAA-76B7FA2DFA4C}"/>
              </a:ext>
            </a:extLst>
          </p:cNvPr>
          <p:cNvSpPr>
            <a:spLocks noGrp="1"/>
          </p:cNvSpPr>
          <p:nvPr>
            <p:ph type="body" sz="quarter" idx="16"/>
          </p:nvPr>
        </p:nvSpPr>
        <p:spPr>
          <a:xfrm>
            <a:off x="825502" y="1436691"/>
            <a:ext cx="8239126" cy="1741374"/>
          </a:xfrm>
          <a:prstGeom prst="rect">
            <a:avLst/>
          </a:prstGeom>
        </p:spPr>
        <p:txBody>
          <a:bodyPr>
            <a:spAutoFit/>
          </a:bodyPr>
          <a:lstStyle>
            <a:lvl1pPr>
              <a:defRPr sz="2167">
                <a:solidFill>
                  <a:schemeClr val="bg1"/>
                </a:solidFill>
                <a:latin typeface="+mn-lt"/>
              </a:defRPr>
            </a:lvl1pPr>
            <a:lvl2pPr>
              <a:defRPr sz="1950">
                <a:solidFill>
                  <a:schemeClr val="bg1"/>
                </a:solidFill>
              </a:defRPr>
            </a:lvl2pPr>
            <a:lvl3pPr>
              <a:defRPr sz="1733">
                <a:solidFill>
                  <a:schemeClr val="bg1"/>
                </a:solidFill>
              </a:defRPr>
            </a:lvl3pPr>
            <a:lvl4pPr>
              <a:defRPr sz="1733">
                <a:solidFill>
                  <a:schemeClr val="bg1"/>
                </a:solidFill>
              </a:defRPr>
            </a:lvl4pPr>
            <a:lvl5pPr>
              <a:defRPr sz="1733">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9870756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81038" y="6356352"/>
            <a:ext cx="2228850" cy="365125"/>
          </a:xfrm>
          <a:prstGeom prst="rect">
            <a:avLst/>
          </a:prstGeom>
        </p:spPr>
        <p:txBody>
          <a:bodyPr/>
          <a:lstStyle/>
          <a:p>
            <a:fld id="{4F2EA8C8-D4D0-47AF-A545-0169D2FD6A32}" type="datetimeFigureOut">
              <a:rPr lang="en-US" smtClean="0">
                <a:solidFill>
                  <a:srgbClr val="58595B"/>
                </a:solidFill>
              </a:rPr>
              <a:pPr/>
              <a:t>4/30/20</a:t>
            </a:fld>
            <a:endParaRPr lang="en-US">
              <a:solidFill>
                <a:srgbClr val="58595B"/>
              </a:solidFill>
            </a:endParaRPr>
          </a:p>
        </p:txBody>
      </p:sp>
      <p:sp>
        <p:nvSpPr>
          <p:cNvPr id="3" name="Footer Placeholder 2"/>
          <p:cNvSpPr>
            <a:spLocks noGrp="1"/>
          </p:cNvSpPr>
          <p:nvPr>
            <p:ph type="ftr" sz="quarter" idx="11"/>
          </p:nvPr>
        </p:nvSpPr>
        <p:spPr>
          <a:xfrm>
            <a:off x="3281363" y="6356352"/>
            <a:ext cx="3343275" cy="365125"/>
          </a:xfrm>
          <a:prstGeom prst="rect">
            <a:avLst/>
          </a:prstGeom>
        </p:spPr>
        <p:txBody>
          <a:bodyPr/>
          <a:lstStyle/>
          <a:p>
            <a:endParaRPr lang="en-US">
              <a:solidFill>
                <a:srgbClr val="58595B"/>
              </a:solidFill>
            </a:endParaRPr>
          </a:p>
        </p:txBody>
      </p:sp>
      <p:sp>
        <p:nvSpPr>
          <p:cNvPr id="4" name="Slide Number Placeholder 3"/>
          <p:cNvSpPr>
            <a:spLocks noGrp="1"/>
          </p:cNvSpPr>
          <p:nvPr>
            <p:ph type="sldNum" sz="quarter" idx="12"/>
          </p:nvPr>
        </p:nvSpPr>
        <p:spPr>
          <a:xfrm>
            <a:off x="6996113" y="6356352"/>
            <a:ext cx="2228850" cy="365125"/>
          </a:xfrm>
          <a:prstGeom prst="rect">
            <a:avLst/>
          </a:prstGeom>
        </p:spPr>
        <p:txBody>
          <a:bodyPr/>
          <a:lstStyle/>
          <a:p>
            <a:fld id="{EE476386-68E7-4390-91DD-FA1E4630A9CE}" type="slidenum">
              <a:rPr lang="en-US" smtClean="0">
                <a:solidFill>
                  <a:srgbClr val="58595B"/>
                </a:solidFill>
              </a:rPr>
              <a:pPr/>
              <a:t>‹#›</a:t>
            </a:fld>
            <a:endParaRPr lang="en-US">
              <a:solidFill>
                <a:srgbClr val="58595B"/>
              </a:solidFill>
            </a:endParaRPr>
          </a:p>
        </p:txBody>
      </p:sp>
    </p:spTree>
    <p:extLst>
      <p:ext uri="{BB962C8B-B14F-4D97-AF65-F5344CB8AC3E}">
        <p14:creationId xmlns:p14="http://schemas.microsoft.com/office/powerpoint/2010/main" val="119827895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Cover Page_Image 2 (blue-scale)">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l="5507" r="489" b="7293"/>
          <a:stretch/>
        </p:blipFill>
        <p:spPr>
          <a:xfrm>
            <a:off x="1" y="-3362"/>
            <a:ext cx="9904800" cy="6855319"/>
          </a:xfrm>
          <a:prstGeom prst="rect">
            <a:avLst/>
          </a:prstGeom>
        </p:spPr>
      </p:pic>
      <p:grpSp>
        <p:nvGrpSpPr>
          <p:cNvPr id="23" name="Group 22"/>
          <p:cNvGrpSpPr/>
          <p:nvPr userDrawn="1"/>
        </p:nvGrpSpPr>
        <p:grpSpPr>
          <a:xfrm>
            <a:off x="4923991" y="-3361"/>
            <a:ext cx="4490137" cy="3258955"/>
            <a:chOff x="4891355" y="-10176"/>
            <a:chExt cx="4490137" cy="3258955"/>
          </a:xfrm>
        </p:grpSpPr>
        <p:sp>
          <p:nvSpPr>
            <p:cNvPr id="24" name="Freeform 12"/>
            <p:cNvSpPr>
              <a:spLocks/>
            </p:cNvSpPr>
            <p:nvPr/>
          </p:nvSpPr>
          <p:spPr bwMode="auto">
            <a:xfrm>
              <a:off x="6390050" y="1666042"/>
              <a:ext cx="2991442" cy="1582737"/>
            </a:xfrm>
            <a:custGeom>
              <a:avLst/>
              <a:gdLst>
                <a:gd name="T0" fmla="*/ 924 w 924"/>
                <a:gd name="T1" fmla="*/ 370 h 489"/>
                <a:gd name="T2" fmla="*/ 924 w 924"/>
                <a:gd name="T3" fmla="*/ 0 h 489"/>
                <a:gd name="T4" fmla="*/ 0 w 924"/>
                <a:gd name="T5" fmla="*/ 264 h 489"/>
                <a:gd name="T6" fmla="*/ 766 w 924"/>
                <a:gd name="T7" fmla="*/ 482 h 489"/>
                <a:gd name="T8" fmla="*/ 805 w 924"/>
                <a:gd name="T9" fmla="*/ 489 h 489"/>
                <a:gd name="T10" fmla="*/ 924 w 924"/>
                <a:gd name="T11" fmla="*/ 370 h 489"/>
              </a:gdLst>
              <a:ahLst/>
              <a:cxnLst>
                <a:cxn ang="0">
                  <a:pos x="T0" y="T1"/>
                </a:cxn>
                <a:cxn ang="0">
                  <a:pos x="T2" y="T3"/>
                </a:cxn>
                <a:cxn ang="0">
                  <a:pos x="T4" y="T5"/>
                </a:cxn>
                <a:cxn ang="0">
                  <a:pos x="T6" y="T7"/>
                </a:cxn>
                <a:cxn ang="0">
                  <a:pos x="T8" y="T9"/>
                </a:cxn>
                <a:cxn ang="0">
                  <a:pos x="T10" y="T11"/>
                </a:cxn>
              </a:cxnLst>
              <a:rect l="0" t="0" r="r" b="b"/>
              <a:pathLst>
                <a:path w="924" h="489">
                  <a:moveTo>
                    <a:pt x="924" y="370"/>
                  </a:moveTo>
                  <a:cubicBezTo>
                    <a:pt x="924" y="0"/>
                    <a:pt x="924" y="0"/>
                    <a:pt x="924" y="0"/>
                  </a:cubicBezTo>
                  <a:cubicBezTo>
                    <a:pt x="0" y="264"/>
                    <a:pt x="0" y="264"/>
                    <a:pt x="0" y="264"/>
                  </a:cubicBezTo>
                  <a:cubicBezTo>
                    <a:pt x="766" y="482"/>
                    <a:pt x="766" y="482"/>
                    <a:pt x="766" y="482"/>
                  </a:cubicBezTo>
                  <a:cubicBezTo>
                    <a:pt x="778" y="486"/>
                    <a:pt x="791" y="489"/>
                    <a:pt x="805" y="489"/>
                  </a:cubicBezTo>
                  <a:cubicBezTo>
                    <a:pt x="871" y="489"/>
                    <a:pt x="924" y="436"/>
                    <a:pt x="924" y="370"/>
                  </a:cubicBezTo>
                </a:path>
              </a:pathLst>
            </a:custGeom>
            <a:solidFill>
              <a:srgbClr val="3D9B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sp>
          <p:nvSpPr>
            <p:cNvPr id="25" name="Freeform 24"/>
            <p:cNvSpPr>
              <a:spLocks/>
            </p:cNvSpPr>
            <p:nvPr userDrawn="1"/>
          </p:nvSpPr>
          <p:spPr bwMode="auto">
            <a:xfrm>
              <a:off x="4891355" y="-10176"/>
              <a:ext cx="4490137" cy="2845749"/>
            </a:xfrm>
            <a:custGeom>
              <a:avLst/>
              <a:gdLst>
                <a:gd name="T0" fmla="*/ 0 w 1429"/>
                <a:gd name="T1" fmla="*/ 0 h 906"/>
                <a:gd name="T2" fmla="*/ 1429 w 1429"/>
                <a:gd name="T3" fmla="*/ 0 h 906"/>
                <a:gd name="T4" fmla="*/ 1429 w 1429"/>
                <a:gd name="T5" fmla="*/ 537 h 906"/>
                <a:gd name="T6" fmla="*/ 152 w 1429"/>
                <a:gd name="T7" fmla="*/ 901 h 906"/>
                <a:gd name="T8" fmla="*/ 119 w 1429"/>
                <a:gd name="T9" fmla="*/ 906 h 906"/>
                <a:gd name="T10" fmla="*/ 0 w 1429"/>
                <a:gd name="T11" fmla="*/ 787 h 906"/>
                <a:gd name="T12" fmla="*/ 0 w 1429"/>
                <a:gd name="T13" fmla="*/ 0 h 906"/>
              </a:gdLst>
              <a:ahLst/>
              <a:cxnLst>
                <a:cxn ang="0">
                  <a:pos x="T0" y="T1"/>
                </a:cxn>
                <a:cxn ang="0">
                  <a:pos x="T2" y="T3"/>
                </a:cxn>
                <a:cxn ang="0">
                  <a:pos x="T4" y="T5"/>
                </a:cxn>
                <a:cxn ang="0">
                  <a:pos x="T6" y="T7"/>
                </a:cxn>
                <a:cxn ang="0">
                  <a:pos x="T8" y="T9"/>
                </a:cxn>
                <a:cxn ang="0">
                  <a:pos x="T10" y="T11"/>
                </a:cxn>
                <a:cxn ang="0">
                  <a:pos x="T12" y="T13"/>
                </a:cxn>
              </a:cxnLst>
              <a:rect l="0" t="0" r="r" b="b"/>
              <a:pathLst>
                <a:path w="1429" h="906">
                  <a:moveTo>
                    <a:pt x="0" y="0"/>
                  </a:moveTo>
                  <a:cubicBezTo>
                    <a:pt x="1429" y="0"/>
                    <a:pt x="1429" y="0"/>
                    <a:pt x="1429" y="0"/>
                  </a:cubicBezTo>
                  <a:cubicBezTo>
                    <a:pt x="1429" y="537"/>
                    <a:pt x="1429" y="537"/>
                    <a:pt x="1429" y="537"/>
                  </a:cubicBezTo>
                  <a:cubicBezTo>
                    <a:pt x="152" y="901"/>
                    <a:pt x="152" y="901"/>
                    <a:pt x="152" y="901"/>
                  </a:cubicBezTo>
                  <a:cubicBezTo>
                    <a:pt x="141" y="904"/>
                    <a:pt x="130" y="906"/>
                    <a:pt x="119" y="906"/>
                  </a:cubicBezTo>
                  <a:cubicBezTo>
                    <a:pt x="53" y="906"/>
                    <a:pt x="0" y="853"/>
                    <a:pt x="0" y="787"/>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grpSp>
      <p:sp>
        <p:nvSpPr>
          <p:cNvPr id="29" name="Freeform 17"/>
          <p:cNvSpPr>
            <a:spLocks/>
          </p:cNvSpPr>
          <p:nvPr userDrawn="1"/>
        </p:nvSpPr>
        <p:spPr bwMode="auto">
          <a:xfrm>
            <a:off x="1200" y="3483"/>
            <a:ext cx="9903600" cy="6858000"/>
          </a:xfrm>
          <a:custGeom>
            <a:avLst/>
            <a:gdLst>
              <a:gd name="T0" fmla="*/ 366 w 3119"/>
              <a:gd name="T1" fmla="*/ 2002 h 2160"/>
              <a:gd name="T2" fmla="*/ 170 w 3119"/>
              <a:gd name="T3" fmla="*/ 1824 h 2160"/>
              <a:gd name="T4" fmla="*/ 169 w 3119"/>
              <a:gd name="T5" fmla="*/ 1808 h 2160"/>
              <a:gd name="T6" fmla="*/ 169 w 3119"/>
              <a:gd name="T7" fmla="*/ 0 h 2160"/>
              <a:gd name="T8" fmla="*/ 0 w 3119"/>
              <a:gd name="T9" fmla="*/ 0 h 2160"/>
              <a:gd name="T10" fmla="*/ 0 w 3119"/>
              <a:gd name="T11" fmla="*/ 2160 h 2160"/>
              <a:gd name="T12" fmla="*/ 3119 w 3119"/>
              <a:gd name="T13" fmla="*/ 2160 h 2160"/>
              <a:gd name="T14" fmla="*/ 3119 w 3119"/>
              <a:gd name="T15" fmla="*/ 1225 h 2160"/>
              <a:gd name="T16" fmla="*/ 415 w 3119"/>
              <a:gd name="T17" fmla="*/ 1995 h 2160"/>
              <a:gd name="T18" fmla="*/ 366 w 3119"/>
              <a:gd name="T19" fmla="*/ 2002 h 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19" h="2160">
                <a:moveTo>
                  <a:pt x="366" y="2002"/>
                </a:moveTo>
                <a:cubicBezTo>
                  <a:pt x="263" y="2002"/>
                  <a:pt x="179" y="1924"/>
                  <a:pt x="170" y="1824"/>
                </a:cubicBezTo>
                <a:cubicBezTo>
                  <a:pt x="169" y="1820"/>
                  <a:pt x="169" y="1814"/>
                  <a:pt x="169" y="1808"/>
                </a:cubicBezTo>
                <a:cubicBezTo>
                  <a:pt x="169" y="0"/>
                  <a:pt x="169" y="0"/>
                  <a:pt x="169" y="0"/>
                </a:cubicBezTo>
                <a:cubicBezTo>
                  <a:pt x="0" y="0"/>
                  <a:pt x="0" y="0"/>
                  <a:pt x="0" y="0"/>
                </a:cubicBezTo>
                <a:cubicBezTo>
                  <a:pt x="0" y="2160"/>
                  <a:pt x="0" y="2160"/>
                  <a:pt x="0" y="2160"/>
                </a:cubicBezTo>
                <a:cubicBezTo>
                  <a:pt x="3119" y="2160"/>
                  <a:pt x="3119" y="2160"/>
                  <a:pt x="3119" y="2160"/>
                </a:cubicBezTo>
                <a:cubicBezTo>
                  <a:pt x="3119" y="1225"/>
                  <a:pt x="3119" y="1225"/>
                  <a:pt x="3119" y="1225"/>
                </a:cubicBezTo>
                <a:cubicBezTo>
                  <a:pt x="3119" y="1225"/>
                  <a:pt x="416" y="1995"/>
                  <a:pt x="415" y="1995"/>
                </a:cubicBezTo>
                <a:cubicBezTo>
                  <a:pt x="399" y="1999"/>
                  <a:pt x="383" y="2002"/>
                  <a:pt x="366" y="200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pic>
        <p:nvPicPr>
          <p:cNvPr id="17" name="Picture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11432" y="6057901"/>
            <a:ext cx="3170060" cy="306000"/>
          </a:xfrm>
          <a:prstGeom prst="rect">
            <a:avLst/>
          </a:prstGeom>
        </p:spPr>
      </p:pic>
      <p:sp>
        <p:nvSpPr>
          <p:cNvPr id="14" name="Rectangle 13"/>
          <p:cNvSpPr/>
          <p:nvPr userDrawn="1"/>
        </p:nvSpPr>
        <p:spPr bwMode="auto">
          <a:xfrm>
            <a:off x="10137576" y="2"/>
            <a:ext cx="2359223" cy="2842386"/>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r>
              <a:rPr lang="en-US" sz="1100" b="1" dirty="0">
                <a:solidFill>
                  <a:srgbClr val="486A7E"/>
                </a:solidFill>
              </a:rPr>
              <a:t>Updating image</a:t>
            </a:r>
          </a:p>
          <a:p>
            <a:r>
              <a:rPr lang="en-US" sz="1100" dirty="0">
                <a:solidFill>
                  <a:srgbClr val="486A7E"/>
                </a:solidFill>
              </a:rPr>
              <a:t>To update the background image:</a:t>
            </a:r>
          </a:p>
          <a:p>
            <a:pPr marL="177800" indent="-177800">
              <a:buFont typeface="Arial" panose="020B0604020202020204" pitchFamily="34" charset="0"/>
              <a:buChar char="•"/>
            </a:pPr>
            <a:r>
              <a:rPr lang="en-US" sz="1100" dirty="0">
                <a:solidFill>
                  <a:srgbClr val="486A7E"/>
                </a:solidFill>
              </a:rPr>
              <a:t>Go to ‘View’</a:t>
            </a:r>
          </a:p>
          <a:p>
            <a:pPr marL="177800" indent="-177800">
              <a:buFont typeface="Arial" panose="020B0604020202020204" pitchFamily="34" charset="0"/>
              <a:buChar char="•"/>
            </a:pPr>
            <a:r>
              <a:rPr lang="en-US" sz="1100" dirty="0">
                <a:solidFill>
                  <a:srgbClr val="486A7E"/>
                </a:solidFill>
              </a:rPr>
              <a:t>Select ‘Slide Master’</a:t>
            </a:r>
          </a:p>
          <a:p>
            <a:pPr marL="177800" indent="-177800">
              <a:buFont typeface="Arial" panose="020B0604020202020204" pitchFamily="34" charset="0"/>
              <a:buChar char="•"/>
            </a:pPr>
            <a:r>
              <a:rPr lang="en-US" sz="1100" dirty="0">
                <a:solidFill>
                  <a:srgbClr val="486A7E"/>
                </a:solidFill>
              </a:rPr>
              <a:t>Select the page with the image</a:t>
            </a:r>
          </a:p>
          <a:p>
            <a:pPr marL="177800" indent="-177800">
              <a:buFont typeface="Arial" panose="020B0604020202020204" pitchFamily="34" charset="0"/>
              <a:buChar char="•"/>
            </a:pPr>
            <a:r>
              <a:rPr lang="en-US" sz="1100" dirty="0">
                <a:solidFill>
                  <a:srgbClr val="486A7E"/>
                </a:solidFill>
              </a:rPr>
              <a:t>Right click on the image and select ‘Change picture’</a:t>
            </a:r>
          </a:p>
          <a:p>
            <a:pPr marL="177800" indent="-177800">
              <a:buFont typeface="Arial" panose="020B0604020202020204" pitchFamily="34" charset="0"/>
              <a:buChar char="•"/>
            </a:pPr>
            <a:r>
              <a:rPr lang="en-US" sz="1100" dirty="0">
                <a:solidFill>
                  <a:srgbClr val="486A7E"/>
                </a:solidFill>
              </a:rPr>
              <a:t>Navigate to the location with the new image</a:t>
            </a:r>
          </a:p>
          <a:p>
            <a:pPr marL="177800" indent="-177800">
              <a:buFont typeface="Arial" panose="020B0604020202020204" pitchFamily="34" charset="0"/>
              <a:buChar char="•"/>
            </a:pPr>
            <a:r>
              <a:rPr lang="en-US" sz="1100" dirty="0">
                <a:solidFill>
                  <a:srgbClr val="486A7E"/>
                </a:solidFill>
              </a:rPr>
              <a:t>Select ‘insert’</a:t>
            </a:r>
          </a:p>
          <a:p>
            <a:pPr marL="177800" indent="-177800">
              <a:buFont typeface="Arial" panose="020B0604020202020204" pitchFamily="34" charset="0"/>
              <a:buChar char="•"/>
            </a:pPr>
            <a:endParaRPr lang="en-US" sz="1100" dirty="0">
              <a:solidFill>
                <a:srgbClr val="486A7E"/>
              </a:solidFill>
            </a:endParaRPr>
          </a:p>
          <a:p>
            <a:r>
              <a:rPr lang="en-US" sz="1100" dirty="0">
                <a:solidFill>
                  <a:srgbClr val="486A7E"/>
                </a:solidFill>
              </a:rPr>
              <a:t>Please note the new image needs to be at least 19cm x 27.5cm to fit the area. If the image does not fit you will need to manually manipulate the image to fit</a:t>
            </a:r>
          </a:p>
        </p:txBody>
      </p:sp>
      <p:sp>
        <p:nvSpPr>
          <p:cNvPr id="13" name="Title 1"/>
          <p:cNvSpPr>
            <a:spLocks noGrp="1"/>
          </p:cNvSpPr>
          <p:nvPr>
            <p:ph type="title"/>
          </p:nvPr>
        </p:nvSpPr>
        <p:spPr>
          <a:xfrm>
            <a:off x="5167253" y="507606"/>
            <a:ext cx="4003613" cy="649049"/>
          </a:xfrm>
        </p:spPr>
        <p:txBody>
          <a:bodyPr/>
          <a:lstStyle>
            <a:lvl1pPr>
              <a:defRPr sz="2300" b="1">
                <a:solidFill>
                  <a:srgbClr val="486A7E"/>
                </a:solidFill>
              </a:defRPr>
            </a:lvl1pPr>
          </a:lstStyle>
          <a:p>
            <a:r>
              <a:rPr lang="en-US"/>
              <a:t>Click to edit Master title style</a:t>
            </a:r>
            <a:endParaRPr lang="en-GB" dirty="0"/>
          </a:p>
        </p:txBody>
      </p:sp>
      <p:sp>
        <p:nvSpPr>
          <p:cNvPr id="15" name="Text Placeholder 3"/>
          <p:cNvSpPr>
            <a:spLocks noGrp="1"/>
          </p:cNvSpPr>
          <p:nvPr>
            <p:ph type="body" sz="quarter" idx="12"/>
          </p:nvPr>
        </p:nvSpPr>
        <p:spPr>
          <a:xfrm>
            <a:off x="5167222" y="1274763"/>
            <a:ext cx="4003675" cy="630942"/>
          </a:xfrm>
        </p:spPr>
        <p:txBody>
          <a:bodyPr/>
          <a:lstStyle>
            <a:lvl1pPr>
              <a:defRPr sz="2000" b="0">
                <a:solidFill>
                  <a:schemeClr val="accent4"/>
                </a:solidFill>
                <a:latin typeface="+mj-lt"/>
              </a:defRPr>
            </a:lvl1pPr>
            <a:lvl2pPr>
              <a:defRPr sz="1600">
                <a:solidFill>
                  <a:schemeClr val="accent4"/>
                </a:solidFill>
                <a:latin typeface="+mj-lt"/>
              </a:defRPr>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8587274"/>
      </p:ext>
    </p:extLst>
  </p:cSld>
  <p:clrMapOvr>
    <a:masterClrMapping/>
  </p:clrMapOvr>
  <p:extLst mod="1">
    <p:ext uri="{DCECCB84-F9BA-43D5-87BE-67443E8EF086}">
      <p15:sldGuideLst xmlns:p15="http://schemas.microsoft.com/office/powerpoint/2012/main">
        <p15:guide id="1" pos="1079">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tatement/quotes">
    <p:bg>
      <p:bgPr>
        <a:solidFill>
          <a:schemeClr val="bg1"/>
        </a:solidFill>
        <a:effectLst/>
      </p:bgPr>
    </p:bg>
    <p:spTree>
      <p:nvGrpSpPr>
        <p:cNvPr id="1" name=""/>
        <p:cNvGrpSpPr/>
        <p:nvPr/>
      </p:nvGrpSpPr>
      <p:grpSpPr>
        <a:xfrm>
          <a:off x="0" y="0"/>
          <a:ext cx="0" cy="0"/>
          <a:chOff x="0" y="0"/>
          <a:chExt cx="0" cy="0"/>
        </a:xfrm>
      </p:grpSpPr>
      <p:sp>
        <p:nvSpPr>
          <p:cNvPr id="15"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20"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21" name="Text Placeholder 10"/>
          <p:cNvSpPr>
            <a:spLocks noGrp="1"/>
          </p:cNvSpPr>
          <p:nvPr>
            <p:ph type="body" sz="quarter" idx="16"/>
          </p:nvPr>
        </p:nvSpPr>
        <p:spPr>
          <a:xfrm>
            <a:off x="825500" y="1436688"/>
            <a:ext cx="8239126" cy="1692771"/>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itle 5"/>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402805026"/>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Section divider 1">
    <p:bg>
      <p:bgPr>
        <a:solidFill>
          <a:schemeClr val="bg1"/>
        </a:solidFill>
        <a:effectLst/>
      </p:bgPr>
    </p:bg>
    <p:spTree>
      <p:nvGrpSpPr>
        <p:cNvPr id="1" name=""/>
        <p:cNvGrpSpPr/>
        <p:nvPr/>
      </p:nvGrpSpPr>
      <p:grpSpPr>
        <a:xfrm>
          <a:off x="0" y="0"/>
          <a:ext cx="0" cy="0"/>
          <a:chOff x="0" y="0"/>
          <a:chExt cx="0" cy="0"/>
        </a:xfrm>
      </p:grpSpPr>
      <p:sp>
        <p:nvSpPr>
          <p:cNvPr id="9"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a:t>#.#</a:t>
            </a:r>
            <a:endParaRPr lang="en-US" dirty="0"/>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5" name="Title 4"/>
          <p:cNvSpPr>
            <a:spLocks noGrp="1"/>
          </p:cNvSpPr>
          <p:nvPr>
            <p:ph type="title"/>
          </p:nvPr>
        </p:nvSpPr>
        <p:spPr/>
        <p:txBody>
          <a:bodyPr/>
          <a:lstStyle/>
          <a:p>
            <a:r>
              <a:rPr lang="en-US"/>
              <a:t>Click to edit Master title style</a:t>
            </a:r>
            <a:endParaRPr lang="en-GB"/>
          </a:p>
        </p:txBody>
      </p:sp>
      <p:sp>
        <p:nvSpPr>
          <p:cNvPr id="7" name="Rectangle 6"/>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 Nature, September 2018</a:t>
            </a:r>
          </a:p>
        </p:txBody>
      </p:sp>
    </p:spTree>
    <p:extLst>
      <p:ext uri="{BB962C8B-B14F-4D97-AF65-F5344CB8AC3E}">
        <p14:creationId xmlns:p14="http://schemas.microsoft.com/office/powerpoint/2010/main" val="1876970543"/>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Section divider 2">
    <p:bg>
      <p:bgPr>
        <a:solidFill>
          <a:schemeClr val="bg1"/>
        </a:solidFill>
        <a:effectLst/>
      </p:bgPr>
    </p:bg>
    <p:spTree>
      <p:nvGrpSpPr>
        <p:cNvPr id="1" name=""/>
        <p:cNvGrpSpPr/>
        <p:nvPr/>
      </p:nvGrpSpPr>
      <p:grpSpPr>
        <a:xfrm>
          <a:off x="0" y="0"/>
          <a:ext cx="0" cy="0"/>
          <a:chOff x="0" y="0"/>
          <a:chExt cx="0" cy="0"/>
        </a:xfrm>
      </p:grpSpPr>
      <p:sp>
        <p:nvSpPr>
          <p:cNvPr id="18" name="Freeform 5"/>
          <p:cNvSpPr>
            <a:spLocks/>
          </p:cNvSpPr>
          <p:nvPr userDrawn="1"/>
        </p:nvSpPr>
        <p:spPr bwMode="auto">
          <a:xfrm>
            <a:off x="546100" y="-9526"/>
            <a:ext cx="9359900" cy="5969046"/>
          </a:xfrm>
          <a:custGeom>
            <a:avLst/>
            <a:gdLst>
              <a:gd name="T0" fmla="*/ 0 w 2952"/>
              <a:gd name="T1" fmla="*/ 0 h 1880"/>
              <a:gd name="T2" fmla="*/ 0 w 2952"/>
              <a:gd name="T3" fmla="*/ 1676 h 1880"/>
              <a:gd name="T4" fmla="*/ 63 w 2952"/>
              <a:gd name="T5" fmla="*/ 1824 h 1880"/>
              <a:gd name="T6" fmla="*/ 169 w 2952"/>
              <a:gd name="T7" fmla="*/ 1875 h 1880"/>
              <a:gd name="T8" fmla="*/ 244 w 2952"/>
              <a:gd name="T9" fmla="*/ 1870 h 1880"/>
              <a:gd name="T10" fmla="*/ 2952 w 2952"/>
              <a:gd name="T11" fmla="*/ 1103 h 1880"/>
            </a:gdLst>
            <a:ahLst/>
            <a:cxnLst>
              <a:cxn ang="0">
                <a:pos x="T0" y="T1"/>
              </a:cxn>
              <a:cxn ang="0">
                <a:pos x="T2" y="T3"/>
              </a:cxn>
              <a:cxn ang="0">
                <a:pos x="T4" y="T5"/>
              </a:cxn>
              <a:cxn ang="0">
                <a:pos x="T6" y="T7"/>
              </a:cxn>
              <a:cxn ang="0">
                <a:pos x="T8" y="T9"/>
              </a:cxn>
              <a:cxn ang="0">
                <a:pos x="T10" y="T11"/>
              </a:cxn>
            </a:cxnLst>
            <a:rect l="0" t="0" r="r" b="b"/>
            <a:pathLst>
              <a:path w="2952" h="1880">
                <a:moveTo>
                  <a:pt x="0" y="0"/>
                </a:moveTo>
                <a:cubicBezTo>
                  <a:pt x="0" y="1676"/>
                  <a:pt x="0" y="1676"/>
                  <a:pt x="0" y="1676"/>
                </a:cubicBezTo>
                <a:cubicBezTo>
                  <a:pt x="1" y="1712"/>
                  <a:pt x="19" y="1785"/>
                  <a:pt x="63" y="1824"/>
                </a:cubicBezTo>
                <a:cubicBezTo>
                  <a:pt x="106" y="1863"/>
                  <a:pt x="140" y="1871"/>
                  <a:pt x="169" y="1875"/>
                </a:cubicBezTo>
                <a:cubicBezTo>
                  <a:pt x="197" y="1880"/>
                  <a:pt x="230" y="1871"/>
                  <a:pt x="244" y="1870"/>
                </a:cubicBezTo>
                <a:cubicBezTo>
                  <a:pt x="2952" y="1103"/>
                  <a:pt x="2952" y="1103"/>
                  <a:pt x="2952" y="1103"/>
                </a:cubicBezTo>
              </a:path>
            </a:pathLst>
          </a:custGeom>
          <a:noFill/>
          <a:ln w="1905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solidFill>
                <a:srgbClr val="58595B"/>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rgbClr val="608BA3"/>
                </a:solidFill>
              </a:defRPr>
            </a:lvl1pPr>
          </a:lstStyle>
          <a:p>
            <a:pPr lvl="0"/>
            <a:r>
              <a:rPr lang="en-US" dirty="0"/>
              <a:t>#.#</a:t>
            </a:r>
          </a:p>
        </p:txBody>
      </p:sp>
      <p:sp>
        <p:nvSpPr>
          <p:cNvPr id="17" name="Title 16"/>
          <p:cNvSpPr>
            <a:spLocks noGrp="1"/>
          </p:cNvSpPr>
          <p:nvPr>
            <p:ph type="title"/>
          </p:nvPr>
        </p:nvSpPr>
        <p:spPr/>
        <p:txBody>
          <a:bodyPr/>
          <a:lstStyle/>
          <a:p>
            <a:r>
              <a:rPr lang="en-US"/>
              <a:t>Click to edit Master title style</a:t>
            </a:r>
            <a:endParaRPr lang="en-GB"/>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SpringerNature, September 2018</a:t>
            </a:r>
          </a:p>
        </p:txBody>
      </p:sp>
      <p:sp>
        <p:nvSpPr>
          <p:cNvPr id="8"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2"/>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Tree>
    <p:extLst>
      <p:ext uri="{BB962C8B-B14F-4D97-AF65-F5344CB8AC3E}">
        <p14:creationId xmlns:p14="http://schemas.microsoft.com/office/powerpoint/2010/main" val="1706968023"/>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Section divider 3">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2"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chemeClr val="accent6">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5"/>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10" name="Title 9"/>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58595B"/>
                </a:solidFill>
              </a:rPr>
              <a:t>Journal and Book Publishing with SpringerNature, September 2018</a:t>
            </a:r>
          </a:p>
        </p:txBody>
      </p:sp>
    </p:spTree>
    <p:extLst>
      <p:ext uri="{BB962C8B-B14F-4D97-AF65-F5344CB8AC3E}">
        <p14:creationId xmlns:p14="http://schemas.microsoft.com/office/powerpoint/2010/main" val="2288054014"/>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ection divider 4">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6EB5E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2"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8CC4E7"/>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16"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Tree>
    <p:extLst>
      <p:ext uri="{BB962C8B-B14F-4D97-AF65-F5344CB8AC3E}">
        <p14:creationId xmlns:p14="http://schemas.microsoft.com/office/powerpoint/2010/main" val="1245857212"/>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ection divider 5">
    <p:bg>
      <p:bgPr>
        <a:solidFill>
          <a:schemeClr val="bg2"/>
        </a:solidFill>
        <a:effectLst/>
      </p:bgPr>
    </p:bg>
    <p:spTree>
      <p:nvGrpSpPr>
        <p:cNvPr id="1" name=""/>
        <p:cNvGrpSpPr/>
        <p:nvPr/>
      </p:nvGrpSpPr>
      <p:grpSpPr>
        <a:xfrm>
          <a:off x="0" y="0"/>
          <a:ext cx="0" cy="0"/>
          <a:chOff x="0" y="0"/>
          <a:chExt cx="0" cy="0"/>
        </a:xfrm>
      </p:grpSpPr>
      <p:sp>
        <p:nvSpPr>
          <p:cNvPr id="6" name="Rectangle 5"/>
          <p:cNvSpPr/>
          <p:nvPr userDrawn="1"/>
        </p:nvSpPr>
        <p:spPr>
          <a:xfrm>
            <a:off x="0" y="0"/>
            <a:ext cx="9906000" cy="6858000"/>
          </a:xfrm>
          <a:prstGeom prst="rect">
            <a:avLst/>
          </a:prstGeom>
          <a:solidFill>
            <a:srgbClr val="F8A158"/>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2" name="Isosceles Triangle 2"/>
          <p:cNvSpPr/>
          <p:nvPr userDrawn="1"/>
        </p:nvSpPr>
        <p:spPr>
          <a:xfrm rot="16200000">
            <a:off x="6039138" y="2452979"/>
            <a:ext cx="2824488" cy="4909235"/>
          </a:xfrm>
          <a:custGeom>
            <a:avLst/>
            <a:gdLst>
              <a:gd name="connsiteX0" fmla="*/ 0 w 2771777"/>
              <a:gd name="connsiteY0" fmla="*/ 4817797 h 4817797"/>
              <a:gd name="connsiteX1" fmla="*/ 1385889 w 2771777"/>
              <a:gd name="connsiteY1" fmla="*/ 0 h 4817797"/>
              <a:gd name="connsiteX2" fmla="*/ 2771777 w 2771777"/>
              <a:gd name="connsiteY2" fmla="*/ 4817797 h 4817797"/>
              <a:gd name="connsiteX3" fmla="*/ 0 w 2771777"/>
              <a:gd name="connsiteY3" fmla="*/ 4817797 h 4817797"/>
              <a:gd name="connsiteX0" fmla="*/ 0 w 2771777"/>
              <a:gd name="connsiteY0" fmla="*/ 4808272 h 4808272"/>
              <a:gd name="connsiteX1" fmla="*/ 1395414 w 2771777"/>
              <a:gd name="connsiteY1" fmla="*/ 0 h 4808272"/>
              <a:gd name="connsiteX2" fmla="*/ 2771777 w 2771777"/>
              <a:gd name="connsiteY2" fmla="*/ 4808272 h 4808272"/>
              <a:gd name="connsiteX3" fmla="*/ 0 w 2771777"/>
              <a:gd name="connsiteY3" fmla="*/ 4808272 h 4808272"/>
              <a:gd name="connsiteX0" fmla="*/ 0 w 2771777"/>
              <a:gd name="connsiteY0" fmla="*/ 4817619 h 4817619"/>
              <a:gd name="connsiteX1" fmla="*/ 1400087 w 2771777"/>
              <a:gd name="connsiteY1" fmla="*/ 0 h 4817619"/>
              <a:gd name="connsiteX2" fmla="*/ 2771777 w 2771777"/>
              <a:gd name="connsiteY2" fmla="*/ 4817619 h 4817619"/>
              <a:gd name="connsiteX3" fmla="*/ 0 w 2771777"/>
              <a:gd name="connsiteY3" fmla="*/ 4817619 h 4817619"/>
            </a:gdLst>
            <a:ahLst/>
            <a:cxnLst>
              <a:cxn ang="0">
                <a:pos x="connsiteX0" y="connsiteY0"/>
              </a:cxn>
              <a:cxn ang="0">
                <a:pos x="connsiteX1" y="connsiteY1"/>
              </a:cxn>
              <a:cxn ang="0">
                <a:pos x="connsiteX2" y="connsiteY2"/>
              </a:cxn>
              <a:cxn ang="0">
                <a:pos x="connsiteX3" y="connsiteY3"/>
              </a:cxn>
            </a:cxnLst>
            <a:rect l="l" t="t" r="r" b="b"/>
            <a:pathLst>
              <a:path w="2771777" h="4817619">
                <a:moveTo>
                  <a:pt x="0" y="4817619"/>
                </a:moveTo>
                <a:lnTo>
                  <a:pt x="1400087" y="0"/>
                </a:lnTo>
                <a:lnTo>
                  <a:pt x="2771777" y="4817619"/>
                </a:lnTo>
                <a:lnTo>
                  <a:pt x="0" y="4817619"/>
                </a:lnTo>
                <a:close/>
              </a:path>
            </a:pathLst>
          </a:custGeom>
          <a:solidFill>
            <a:srgbClr val="F9B47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4" name="Rectangle 3"/>
          <p:cNvSpPr/>
          <p:nvPr userDrawn="1"/>
        </p:nvSpPr>
        <p:spPr>
          <a:xfrm>
            <a:off x="533400" y="2"/>
            <a:ext cx="9371400" cy="5958126"/>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71400" h="5958126">
                <a:moveTo>
                  <a:pt x="0" y="0"/>
                </a:moveTo>
                <a:lnTo>
                  <a:pt x="9371400" y="0"/>
                </a:lnTo>
                <a:lnTo>
                  <a:pt x="9371400" y="3503614"/>
                </a:lnTo>
                <a:lnTo>
                  <a:pt x="773906" y="5936455"/>
                </a:lnTo>
                <a:cubicBezTo>
                  <a:pt x="728663" y="5941482"/>
                  <a:pt x="626930" y="5968337"/>
                  <a:pt x="535782" y="5953918"/>
                </a:cubicBezTo>
                <a:cubicBezTo>
                  <a:pt x="444634" y="5939499"/>
                  <a:pt x="337741" y="5917010"/>
                  <a:pt x="198438" y="5792788"/>
                </a:cubicBezTo>
                <a:cubicBezTo>
                  <a:pt x="59135" y="5668566"/>
                  <a:pt x="3016" y="5434703"/>
                  <a:pt x="0" y="5322889"/>
                </a:cubicBezTo>
                <a:lnTo>
                  <a:pt x="0" y="0"/>
                </a:lnTo>
                <a:close/>
              </a:path>
            </a:pathLst>
          </a:custGeom>
          <a:solidFill>
            <a:srgbClr val="F58220"/>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3" name="Text Placeholder 10"/>
          <p:cNvSpPr>
            <a:spLocks noGrp="1"/>
          </p:cNvSpPr>
          <p:nvPr>
            <p:ph type="body" sz="quarter" idx="14" hasCustomPrompt="1"/>
          </p:nvPr>
        </p:nvSpPr>
        <p:spPr>
          <a:xfrm>
            <a:off x="825500" y="4570413"/>
            <a:ext cx="2260600" cy="819150"/>
          </a:xfrm>
        </p:spPr>
        <p:txBody>
          <a:bodyPr wrap="square" anchor="b">
            <a:noAutofit/>
          </a:bodyPr>
          <a:lstStyle>
            <a:lvl1pPr>
              <a:lnSpc>
                <a:spcPct val="100000"/>
              </a:lnSpc>
              <a:spcAft>
                <a:spcPts val="0"/>
              </a:spcAft>
              <a:defRPr sz="10800" b="1">
                <a:solidFill>
                  <a:schemeClr val="bg1"/>
                </a:solidFill>
              </a:defRPr>
            </a:lvl1pPr>
          </a:lstStyle>
          <a:p>
            <a:pPr lvl="0"/>
            <a:r>
              <a:rPr lang="en-US" dirty="0"/>
              <a:t>#.#</a:t>
            </a:r>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9" name="Rectangle 8"/>
          <p:cNvSpPr/>
          <p:nvPr userDrawn="1"/>
        </p:nvSpPr>
        <p:spPr>
          <a:xfrm>
            <a:off x="825500" y="6387327"/>
            <a:ext cx="2090316" cy="153888"/>
          </a:xfrm>
          <a:prstGeom prst="rect">
            <a:avLst/>
          </a:prstGeom>
        </p:spPr>
        <p:txBody>
          <a:bodyPr wrap="none" lIns="0" tIns="0" rIns="0" bIns="0">
            <a:noAutofit/>
          </a:bodyPr>
          <a:lstStyle/>
          <a:p>
            <a:r>
              <a:rPr lang="en-GB" sz="1000" dirty="0">
                <a:solidFill>
                  <a:srgbClr val="FFFFFF"/>
                </a:solidFill>
              </a:rPr>
              <a:t>[Title for presentation / Date to go here]</a:t>
            </a:r>
          </a:p>
        </p:txBody>
      </p:sp>
      <p:sp>
        <p:nvSpPr>
          <p:cNvPr id="10" name="Freeform 6"/>
          <p:cNvSpPr>
            <a:spLocks/>
          </p:cNvSpPr>
          <p:nvPr userDrawn="1"/>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1"/>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Tree>
    <p:extLst>
      <p:ext uri="{BB962C8B-B14F-4D97-AF65-F5344CB8AC3E}">
        <p14:creationId xmlns:p14="http://schemas.microsoft.com/office/powerpoint/2010/main" val="2834151179"/>
      </p:ext>
    </p:extLst>
  </p:cSld>
  <p:clrMapOvr>
    <a:masterClrMapping/>
  </p:clrMapOvr>
  <p:extLst mod="1">
    <p:ext uri="{DCECCB84-F9BA-43D5-87BE-67443E8EF086}">
      <p15:sldGuideLst xmlns:p15="http://schemas.microsoft.com/office/powerpoint/2012/main">
        <p15:guide id="1" pos="107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1.xml"/><Relationship Id="rId3" Type="http://schemas.openxmlformats.org/officeDocument/2006/relationships/slideLayout" Target="../slideLayouts/slideLayout3.xml"/><Relationship Id="rId21" Type="http://schemas.openxmlformats.org/officeDocument/2006/relationships/oleObject" Target="../embeddings/oleObject1.bin"/><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vmlDrawing" Target="../drawings/vmlDrawing1.vml"/><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tags" Target="../tags/tag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tags" Target="../tags/tag64.xml"/><Relationship Id="rId3" Type="http://schemas.openxmlformats.org/officeDocument/2006/relationships/slideLayout" Target="../slideLayouts/slideLayout18.xml"/><Relationship Id="rId21" Type="http://schemas.openxmlformats.org/officeDocument/2006/relationships/image" Target="../media/image1.emf"/><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ags" Target="../tags/tag63.xml"/><Relationship Id="rId2" Type="http://schemas.openxmlformats.org/officeDocument/2006/relationships/slideLayout" Target="../slideLayouts/slideLayout17.xml"/><Relationship Id="rId16" Type="http://schemas.openxmlformats.org/officeDocument/2006/relationships/vmlDrawing" Target="../drawings/vmlDrawing12.vml"/><Relationship Id="rId20" Type="http://schemas.openxmlformats.org/officeDocument/2006/relationships/oleObject" Target="../embeddings/oleObject12.bin"/><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19" Type="http://schemas.openxmlformats.org/officeDocument/2006/relationships/tags" Target="../tags/tag6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image" Target="../media/image11.png"/><Relationship Id="rId10" Type="http://schemas.openxmlformats.org/officeDocument/2006/relationships/slideLayout" Target="../slideLayouts/slideLayout39.xml"/><Relationship Id="rId19" Type="http://schemas.openxmlformats.org/officeDocument/2006/relationships/slideLayout" Target="../slideLayouts/slideLayout48.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18" Type="http://schemas.openxmlformats.org/officeDocument/2006/relationships/slideLayout" Target="../slideLayouts/slideLayout68.xml"/><Relationship Id="rId3" Type="http://schemas.openxmlformats.org/officeDocument/2006/relationships/slideLayout" Target="../slideLayouts/slideLayout53.xml"/><Relationship Id="rId21" Type="http://schemas.openxmlformats.org/officeDocument/2006/relationships/slideLayout" Target="../slideLayouts/slideLayout71.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 Type="http://schemas.openxmlformats.org/officeDocument/2006/relationships/slideLayout" Target="../slideLayouts/slideLayout52.xml"/><Relationship Id="rId16" Type="http://schemas.openxmlformats.org/officeDocument/2006/relationships/slideLayout" Target="../slideLayouts/slideLayout66.xml"/><Relationship Id="rId20" Type="http://schemas.openxmlformats.org/officeDocument/2006/relationships/slideLayout" Target="../slideLayouts/slideLayout70.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23" Type="http://schemas.openxmlformats.org/officeDocument/2006/relationships/image" Target="../media/image11.png"/><Relationship Id="rId10" Type="http://schemas.openxmlformats.org/officeDocument/2006/relationships/slideLayout" Target="../slideLayouts/slideLayout60.xml"/><Relationship Id="rId19" Type="http://schemas.openxmlformats.org/officeDocument/2006/relationships/slideLayout" Target="../slideLayouts/slideLayout69.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slideLayout" Target="../slideLayouts/slideLayout89.xml"/><Relationship Id="rId3" Type="http://schemas.openxmlformats.org/officeDocument/2006/relationships/slideLayout" Target="../slideLayouts/slideLayout74.xml"/><Relationship Id="rId21" Type="http://schemas.openxmlformats.org/officeDocument/2006/relationships/slideLayout" Target="../slideLayouts/slideLayout92.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0" Type="http://schemas.openxmlformats.org/officeDocument/2006/relationships/slideLayout" Target="../slideLayouts/slideLayout91.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23" Type="http://schemas.openxmlformats.org/officeDocument/2006/relationships/image" Target="../media/image11.png"/><Relationship Id="rId10" Type="http://schemas.openxmlformats.org/officeDocument/2006/relationships/slideLayout" Target="../slideLayouts/slideLayout81.xml"/><Relationship Id="rId19" Type="http://schemas.openxmlformats.org/officeDocument/2006/relationships/slideLayout" Target="../slideLayouts/slideLayout90.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slideLayout" Target="../slideLayouts/slideLayout105.xml"/><Relationship Id="rId18" Type="http://schemas.openxmlformats.org/officeDocument/2006/relationships/slideLayout" Target="../slideLayouts/slideLayout110.xml"/><Relationship Id="rId3" Type="http://schemas.openxmlformats.org/officeDocument/2006/relationships/slideLayout" Target="../slideLayouts/slideLayout95.xml"/><Relationship Id="rId21" Type="http://schemas.openxmlformats.org/officeDocument/2006/relationships/slideLayout" Target="../slideLayouts/slideLayout113.xml"/><Relationship Id="rId7" Type="http://schemas.openxmlformats.org/officeDocument/2006/relationships/slideLayout" Target="../slideLayouts/slideLayout99.xml"/><Relationship Id="rId12" Type="http://schemas.openxmlformats.org/officeDocument/2006/relationships/slideLayout" Target="../slideLayouts/slideLayout104.xml"/><Relationship Id="rId17" Type="http://schemas.openxmlformats.org/officeDocument/2006/relationships/slideLayout" Target="../slideLayouts/slideLayout109.xml"/><Relationship Id="rId2" Type="http://schemas.openxmlformats.org/officeDocument/2006/relationships/slideLayout" Target="../slideLayouts/slideLayout94.xml"/><Relationship Id="rId16" Type="http://schemas.openxmlformats.org/officeDocument/2006/relationships/slideLayout" Target="../slideLayouts/slideLayout108.xml"/><Relationship Id="rId20" Type="http://schemas.openxmlformats.org/officeDocument/2006/relationships/slideLayout" Target="../slideLayouts/slideLayout112.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5" Type="http://schemas.openxmlformats.org/officeDocument/2006/relationships/slideLayout" Target="../slideLayouts/slideLayout107.xml"/><Relationship Id="rId23" Type="http://schemas.openxmlformats.org/officeDocument/2006/relationships/image" Target="../media/image11.png"/><Relationship Id="rId10" Type="http://schemas.openxmlformats.org/officeDocument/2006/relationships/slideLayout" Target="../slideLayouts/slideLayout102.xml"/><Relationship Id="rId19" Type="http://schemas.openxmlformats.org/officeDocument/2006/relationships/slideLayout" Target="../slideLayouts/slideLayout111.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slideLayout" Target="../slideLayouts/slideLayout106.xml"/><Relationship Id="rId22"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slideLayout" Target="../slideLayouts/slideLayout126.xml"/><Relationship Id="rId18" Type="http://schemas.openxmlformats.org/officeDocument/2006/relationships/slideLayout" Target="../slideLayouts/slideLayout131.xml"/><Relationship Id="rId3" Type="http://schemas.openxmlformats.org/officeDocument/2006/relationships/slideLayout" Target="../slideLayouts/slideLayout116.xml"/><Relationship Id="rId21" Type="http://schemas.openxmlformats.org/officeDocument/2006/relationships/slideLayout" Target="../slideLayouts/slideLayout134.xml"/><Relationship Id="rId7" Type="http://schemas.openxmlformats.org/officeDocument/2006/relationships/slideLayout" Target="../slideLayouts/slideLayout120.xml"/><Relationship Id="rId12" Type="http://schemas.openxmlformats.org/officeDocument/2006/relationships/slideLayout" Target="../slideLayouts/slideLayout125.xml"/><Relationship Id="rId17" Type="http://schemas.openxmlformats.org/officeDocument/2006/relationships/slideLayout" Target="../slideLayouts/slideLayout130.xml"/><Relationship Id="rId2" Type="http://schemas.openxmlformats.org/officeDocument/2006/relationships/slideLayout" Target="../slideLayouts/slideLayout115.xml"/><Relationship Id="rId16" Type="http://schemas.openxmlformats.org/officeDocument/2006/relationships/slideLayout" Target="../slideLayouts/slideLayout129.xml"/><Relationship Id="rId20" Type="http://schemas.openxmlformats.org/officeDocument/2006/relationships/slideLayout" Target="../slideLayouts/slideLayout133.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5" Type="http://schemas.openxmlformats.org/officeDocument/2006/relationships/slideLayout" Target="../slideLayouts/slideLayout128.xml"/><Relationship Id="rId23" Type="http://schemas.openxmlformats.org/officeDocument/2006/relationships/image" Target="../media/image11.png"/><Relationship Id="rId10" Type="http://schemas.openxmlformats.org/officeDocument/2006/relationships/slideLayout" Target="../slideLayouts/slideLayout123.xml"/><Relationship Id="rId19" Type="http://schemas.openxmlformats.org/officeDocument/2006/relationships/slideLayout" Target="../slideLayouts/slideLayout132.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slideLayout" Target="../slideLayouts/slideLayout127.xml"/><Relationship Id="rId22"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p:cNvGraphicFramePr>
          <p:nvPr>
            <p:custDataLst>
              <p:tags r:id="rId18"/>
            </p:custDataLst>
            <p:extLst>
              <p:ext uri="{D42A27DB-BD31-4B8C-83A1-F6EECF244321}">
                <p14:modId xmlns:p14="http://schemas.microsoft.com/office/powerpoint/2010/main" val="151832089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335" name="think-cell Slide" r:id="rId21" imgW="359" imgH="358" progId="TCLayout.ActiveDocument.1">
                  <p:embed/>
                </p:oleObj>
              </mc:Choice>
              <mc:Fallback>
                <p:oleObj name="think-cell Slide" r:id="rId21" imgW="359" imgH="358" progId="TCLayout.ActiveDocument.1">
                  <p:embed/>
                  <p:pic>
                    <p:nvPicPr>
                      <p:cNvPr id="0" name=""/>
                      <p:cNvPicPr/>
                      <p:nvPr/>
                    </p:nvPicPr>
                    <p:blipFill>
                      <a:blip r:embed="rId22"/>
                      <a:stretch>
                        <a:fillRect/>
                      </a:stretch>
                    </p:blipFill>
                    <p:spPr>
                      <a:xfrm>
                        <a:off x="1588" y="1588"/>
                        <a:ext cx="1587" cy="1587"/>
                      </a:xfrm>
                      <a:prstGeom prst="rect">
                        <a:avLst/>
                      </a:prstGeom>
                    </p:spPr>
                  </p:pic>
                </p:oleObj>
              </mc:Fallback>
            </mc:AlternateContent>
          </a:graphicData>
        </a:graphic>
      </p:graphicFrame>
      <p:sp>
        <p:nvSpPr>
          <p:cNvPr id="2" name="Title Placeholder 1"/>
          <p:cNvSpPr>
            <a:spLocks noGrp="1"/>
          </p:cNvSpPr>
          <p:nvPr>
            <p:ph type="title"/>
          </p:nvPr>
        </p:nvSpPr>
        <p:spPr>
          <a:xfrm>
            <a:off x="824400" y="540000"/>
            <a:ext cx="8240400" cy="400110"/>
          </a:xfrm>
          <a:prstGeom prst="rect">
            <a:avLst/>
          </a:prstGeom>
        </p:spPr>
        <p:txBody>
          <a:bodyPr vert="horz" lIns="0" tIns="0" rIns="0" bIns="0" rtlCol="0" anchor="t" anchorCtr="0">
            <a:spAutoFit/>
          </a:bodyPr>
          <a:lstStyle/>
          <a:p>
            <a:r>
              <a:rPr lang="en-US" dirty="0"/>
              <a:t>Click to edit Master title style</a:t>
            </a:r>
            <a:endParaRPr lang="en-GB" dirty="0"/>
          </a:p>
        </p:txBody>
      </p:sp>
      <p:sp>
        <p:nvSpPr>
          <p:cNvPr id="3" name="Text Placeholder 2"/>
          <p:cNvSpPr>
            <a:spLocks noGrp="1"/>
          </p:cNvSpPr>
          <p:nvPr>
            <p:ph type="body" idx="1"/>
          </p:nvPr>
        </p:nvSpPr>
        <p:spPr>
          <a:xfrm>
            <a:off x="824400" y="1436400"/>
            <a:ext cx="8240400" cy="1692771"/>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Freeform 6"/>
          <p:cNvSpPr>
            <a:spLocks/>
          </p:cNvSpPr>
          <p:nvPr>
            <p:custDataLst>
              <p:tags r:id="rId19"/>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2"/>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10" name="Rectangle 9"/>
          <p:cNvSpPr/>
          <p:nvPr>
            <p:custDataLst>
              <p:tags r:id="rId20"/>
            </p:custDataLst>
          </p:nvPr>
        </p:nvSpPr>
        <p:spPr bwMode="auto">
          <a:xfrm>
            <a:off x="10137576" y="2"/>
            <a:ext cx="2359223" cy="1971673"/>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pPr algn="l"/>
            <a:r>
              <a:rPr lang="en-US" sz="1050" b="1" dirty="0">
                <a:solidFill>
                  <a:schemeClr val="tx1"/>
                </a:solidFill>
              </a:rPr>
              <a:t>Updating footer</a:t>
            </a:r>
          </a:p>
          <a:p>
            <a:pPr algn="l"/>
            <a:r>
              <a:rPr lang="en-US" sz="1050" b="0" dirty="0">
                <a:solidFill>
                  <a:schemeClr val="tx1"/>
                </a:solidFill>
              </a:rPr>
              <a:t>To update the footer:</a:t>
            </a:r>
          </a:p>
          <a:p>
            <a:pPr marL="177800" indent="-177800" algn="l">
              <a:buFont typeface="Arial" panose="020B0604020202020204" pitchFamily="34" charset="0"/>
              <a:buChar char="•"/>
            </a:pPr>
            <a:r>
              <a:rPr lang="en-US" sz="1050" b="0" dirty="0">
                <a:solidFill>
                  <a:schemeClr val="tx1"/>
                </a:solidFill>
              </a:rPr>
              <a:t>Click into the text box</a:t>
            </a:r>
            <a:r>
              <a:rPr lang="en-US" sz="1050" b="0" baseline="0" dirty="0">
                <a:solidFill>
                  <a:schemeClr val="tx1"/>
                </a:solidFill>
              </a:rPr>
              <a:t> on the slide master page and update the information</a:t>
            </a:r>
          </a:p>
          <a:p>
            <a:pPr marL="0" indent="0" algn="l" defTabSz="872722" rtl="0" eaLnBrk="1" latinLnBrk="0" hangingPunct="1">
              <a:buFont typeface="Arial" panose="020B0604020202020204" pitchFamily="34" charset="0"/>
              <a:buNone/>
            </a:pPr>
            <a:r>
              <a:rPr lang="en-US" sz="1050" b="1" kern="1200" dirty="0">
                <a:solidFill>
                  <a:schemeClr val="tx1"/>
                </a:solidFill>
                <a:latin typeface="+mn-lt"/>
                <a:ea typeface="+mn-ea"/>
                <a:cs typeface="+mn-cs"/>
              </a:rPr>
              <a:t>Checking updates</a:t>
            </a:r>
          </a:p>
          <a:p>
            <a:pPr marL="177800" indent="-177800" algn="l">
              <a:buFont typeface="Arial" panose="020B0604020202020204" pitchFamily="34" charset="0"/>
              <a:buChar char="•"/>
            </a:pPr>
            <a:r>
              <a:rPr lang="en-US" sz="1050" b="0" baseline="0" dirty="0">
                <a:solidFill>
                  <a:schemeClr val="tx1"/>
                </a:solidFill>
              </a:rPr>
              <a:t>The text updates may not flow through to all the slide layouts as some have been placed manually. Therefore you may need to check and manually update other slides</a:t>
            </a:r>
          </a:p>
          <a:p>
            <a:pPr marL="177800" indent="-177800" algn="l">
              <a:buFont typeface="Arial" panose="020B0604020202020204" pitchFamily="34" charset="0"/>
              <a:buChar char="•"/>
            </a:pPr>
            <a:endParaRPr lang="en-US" sz="1050" b="0" kern="1200" baseline="0" dirty="0">
              <a:solidFill>
                <a:schemeClr val="tx1"/>
              </a:solidFill>
              <a:latin typeface="+mn-lt"/>
              <a:ea typeface="+mn-ea"/>
              <a:cs typeface="+mn-cs"/>
            </a:endParaRPr>
          </a:p>
        </p:txBody>
      </p:sp>
      <p:pic>
        <p:nvPicPr>
          <p:cNvPr id="11" name="Picture 10"/>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7377044" y="6305906"/>
            <a:ext cx="1694838" cy="252245"/>
          </a:xfrm>
          <a:prstGeom prst="rect">
            <a:avLst/>
          </a:prstGeom>
        </p:spPr>
      </p:pic>
    </p:spTree>
    <p:extLst>
      <p:ext uri="{BB962C8B-B14F-4D97-AF65-F5344CB8AC3E}">
        <p14:creationId xmlns:p14="http://schemas.microsoft.com/office/powerpoint/2010/main" val="1260761427"/>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 id="2147483743" r:id="rId14"/>
    <p:sldLayoutId id="2147483759" r:id="rId15"/>
  </p:sldLayoutIdLst>
  <p:txStyles>
    <p:titleStyle>
      <a:lvl1pPr algn="l" defTabSz="914400" rtl="0" eaLnBrk="1" latinLnBrk="0" hangingPunct="1">
        <a:spcBef>
          <a:spcPct val="0"/>
        </a:spcBef>
        <a:buNone/>
        <a:defRPr lang="en-GB" sz="2600" b="1" kern="1200" dirty="0" smtClean="0">
          <a:solidFill>
            <a:schemeClr val="accent1"/>
          </a:solidFill>
          <a:latin typeface="+mj-lt"/>
          <a:ea typeface="+mj-ea"/>
          <a:cs typeface="+mj-cs"/>
        </a:defRPr>
      </a:lvl1pPr>
    </p:titleStyle>
    <p:bodyStyle>
      <a:lvl1pPr marL="0" indent="0" algn="l" defTabSz="914400" rtl="0" eaLnBrk="1" latinLnBrk="0" hangingPunct="1">
        <a:spcBef>
          <a:spcPts val="0"/>
        </a:spcBef>
        <a:spcAft>
          <a:spcPts val="600"/>
        </a:spcAft>
        <a:buFont typeface="Arial" panose="020B0604020202020204" pitchFamily="34" charset="0"/>
        <a:buNone/>
        <a:defRPr sz="1800" b="1" kern="1200">
          <a:solidFill>
            <a:schemeClr val="tx1"/>
          </a:solidFill>
          <a:latin typeface="+mn-lt"/>
          <a:ea typeface="+mn-ea"/>
          <a:cs typeface="+mn-cs"/>
        </a:defRPr>
      </a:lvl1pPr>
      <a:lvl2pPr marL="0" indent="0" algn="l" defTabSz="914400" rtl="0" eaLnBrk="1" latinLnBrk="0" hangingPunct="1">
        <a:spcBef>
          <a:spcPts val="0"/>
        </a:spcBef>
        <a:spcAft>
          <a:spcPts val="600"/>
        </a:spcAft>
        <a:buFont typeface="Arial" panose="020B0604020202020204" pitchFamily="34" charset="0"/>
        <a:buNone/>
        <a:defRPr sz="1800" kern="1200">
          <a:solidFill>
            <a:schemeClr val="tx1"/>
          </a:solidFill>
          <a:latin typeface="+mn-lt"/>
          <a:ea typeface="+mn-ea"/>
          <a:cs typeface="+mn-cs"/>
        </a:defRPr>
      </a:lvl2pPr>
      <a:lvl3pPr marL="246063" indent="-246063" algn="l" defTabSz="914400" rtl="0" eaLnBrk="1" latinLnBrk="0" hangingPunct="1">
        <a:spcBef>
          <a:spcPts val="0"/>
        </a:spcBef>
        <a:spcAft>
          <a:spcPts val="600"/>
        </a:spcAft>
        <a:buClr>
          <a:schemeClr val="accent2"/>
        </a:buClr>
        <a:buFont typeface="Calibri" panose="020F0502020204030204" pitchFamily="34" charset="0"/>
        <a:buChar char="•"/>
        <a:defRPr sz="1800" kern="1200">
          <a:solidFill>
            <a:schemeClr val="tx1"/>
          </a:solidFill>
          <a:latin typeface="+mn-lt"/>
          <a:ea typeface="+mn-ea"/>
          <a:cs typeface="+mn-cs"/>
        </a:defRPr>
      </a:lvl3pPr>
      <a:lvl4pPr marL="534988" indent="-266700" algn="l" defTabSz="914400" rtl="0" eaLnBrk="1" latinLnBrk="0" hangingPunct="1">
        <a:spcBef>
          <a:spcPts val="0"/>
        </a:spcBef>
        <a:spcAft>
          <a:spcPts val="600"/>
        </a:spcAft>
        <a:buClr>
          <a:schemeClr val="accent2"/>
        </a:buClr>
        <a:buFont typeface="Calibri" panose="020F0502020204030204" pitchFamily="34" charset="0"/>
        <a:buChar char="•"/>
        <a:tabLst/>
        <a:defRPr sz="1800" kern="1200">
          <a:solidFill>
            <a:schemeClr val="tx1"/>
          </a:solidFill>
          <a:latin typeface="+mn-lt"/>
          <a:ea typeface="+mn-ea"/>
          <a:cs typeface="+mn-cs"/>
        </a:defRPr>
      </a:lvl4pPr>
      <a:lvl5pPr marL="803275" indent="-268288" algn="l" defTabSz="914400" rtl="0" eaLnBrk="1" latinLnBrk="0" hangingPunct="1">
        <a:spcBef>
          <a:spcPts val="0"/>
        </a:spcBef>
        <a:spcAft>
          <a:spcPts val="600"/>
        </a:spcAft>
        <a:buClr>
          <a:schemeClr val="accent2"/>
        </a:buClr>
        <a:buFont typeface="Calibri" panose="020F050202020403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312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p:cNvGraphicFramePr>
          <p:nvPr>
            <p:custDataLst>
              <p:tags r:id="rId17"/>
            </p:custDataLst>
            <p:extLst>
              <p:ext uri="{D42A27DB-BD31-4B8C-83A1-F6EECF244321}">
                <p14:modId xmlns:p14="http://schemas.microsoft.com/office/powerpoint/2010/main" val="203317635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2597" name="think-cell Slide" r:id="rId20" imgW="359" imgH="358" progId="TCLayout.ActiveDocument.1">
                  <p:embed/>
                </p:oleObj>
              </mc:Choice>
              <mc:Fallback>
                <p:oleObj name="think-cell Slide" r:id="rId20" imgW="359" imgH="358" progId="TCLayout.ActiveDocument.1">
                  <p:embed/>
                  <p:pic>
                    <p:nvPicPr>
                      <p:cNvPr id="0" name=""/>
                      <p:cNvPicPr/>
                      <p:nvPr/>
                    </p:nvPicPr>
                    <p:blipFill>
                      <a:blip r:embed="rId21"/>
                      <a:stretch>
                        <a:fillRect/>
                      </a:stretch>
                    </p:blipFill>
                    <p:spPr>
                      <a:xfrm>
                        <a:off x="1588" y="1588"/>
                        <a:ext cx="1587" cy="1587"/>
                      </a:xfrm>
                      <a:prstGeom prst="rect">
                        <a:avLst/>
                      </a:prstGeom>
                    </p:spPr>
                  </p:pic>
                </p:oleObj>
              </mc:Fallback>
            </mc:AlternateContent>
          </a:graphicData>
        </a:graphic>
      </p:graphicFrame>
      <p:sp>
        <p:nvSpPr>
          <p:cNvPr id="2" name="Title Placeholder 1"/>
          <p:cNvSpPr>
            <a:spLocks noGrp="1"/>
          </p:cNvSpPr>
          <p:nvPr>
            <p:ph type="title"/>
          </p:nvPr>
        </p:nvSpPr>
        <p:spPr>
          <a:xfrm>
            <a:off x="824400" y="540000"/>
            <a:ext cx="8240400" cy="400110"/>
          </a:xfrm>
          <a:prstGeom prst="rect">
            <a:avLst/>
          </a:prstGeom>
        </p:spPr>
        <p:txBody>
          <a:bodyPr vert="horz" lIns="0" tIns="0" rIns="0" bIns="0" rtlCol="0" anchor="t" anchorCtr="0">
            <a:spAutoFit/>
          </a:bodyPr>
          <a:lstStyle/>
          <a:p>
            <a:r>
              <a:rPr lang="en-US"/>
              <a:t>Click to edit Master title style</a:t>
            </a:r>
            <a:endParaRPr lang="en-GB" dirty="0"/>
          </a:p>
        </p:txBody>
      </p:sp>
      <p:sp>
        <p:nvSpPr>
          <p:cNvPr id="3" name="Text Placeholder 2"/>
          <p:cNvSpPr>
            <a:spLocks noGrp="1"/>
          </p:cNvSpPr>
          <p:nvPr>
            <p:ph type="body" idx="1"/>
          </p:nvPr>
        </p:nvSpPr>
        <p:spPr>
          <a:xfrm>
            <a:off x="824400" y="1436400"/>
            <a:ext cx="8240400" cy="1692771"/>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Freeform 6"/>
          <p:cNvSpPr>
            <a:spLocks/>
          </p:cNvSpPr>
          <p:nvPr>
            <p:custDataLst>
              <p:tags r:id="rId18"/>
            </p:custDataLst>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2"/>
          </a:solidFill>
          <a:ln>
            <a:noFill/>
          </a:ln>
        </p:spPr>
        <p:txBody>
          <a:bodyPr vert="horz" wrap="none" lIns="0" tIns="0" rIns="0" bIns="36000" numCol="1" anchor="ctr" anchorCtr="1" compatLnSpc="1">
            <a:prstTxWarp prst="textNoShape">
              <a:avLst/>
            </a:prstTxWarp>
          </a:bodyPr>
          <a:lstStyle/>
          <a:p>
            <a:pPr marL="0" marR="0" indent="0" algn="ctr" defTabSz="872722" rtl="0" eaLnBrk="1" fontAlgn="auto" latinLnBrk="0" hangingPunct="1">
              <a:lnSpc>
                <a:spcPct val="100000"/>
              </a:lnSpc>
              <a:spcBef>
                <a:spcPts val="0"/>
              </a:spcBef>
              <a:spcAft>
                <a:spcPts val="0"/>
              </a:spcAft>
              <a:buClrTx/>
              <a:buSzTx/>
              <a:buFontTx/>
              <a:buNone/>
              <a:tabLst/>
              <a:defRPr/>
            </a:pPr>
            <a:fld id="{12E06541-304F-41DA-A076-D86DB9E81A9C}" type="slidenum">
              <a:rPr lang="en-GB" sz="1200" smtClean="0">
                <a:solidFill>
                  <a:schemeClr val="tx1"/>
                </a:solidFill>
              </a:rPr>
              <a:pPr marL="0" marR="0" indent="0" algn="ctr" defTabSz="872722" rtl="0" eaLnBrk="1" fontAlgn="auto" latinLnBrk="0" hangingPunct="1">
                <a:lnSpc>
                  <a:spcPct val="100000"/>
                </a:lnSpc>
                <a:spcBef>
                  <a:spcPts val="0"/>
                </a:spcBef>
                <a:spcAft>
                  <a:spcPts val="0"/>
                </a:spcAft>
                <a:buClrTx/>
                <a:buSzTx/>
                <a:buFontTx/>
                <a:buNone/>
                <a:tabLst/>
                <a:defRPr/>
              </a:pPr>
              <a:t>‹#›</a:t>
            </a:fld>
            <a:endParaRPr lang="en-GB" sz="1200" dirty="0">
              <a:solidFill>
                <a:schemeClr val="tx1"/>
              </a:solidFill>
            </a:endParaRPr>
          </a:p>
        </p:txBody>
      </p:sp>
      <p:sp>
        <p:nvSpPr>
          <p:cNvPr id="10" name="Rectangle 9"/>
          <p:cNvSpPr/>
          <p:nvPr>
            <p:custDataLst>
              <p:tags r:id="rId19"/>
            </p:custDataLst>
          </p:nvPr>
        </p:nvSpPr>
        <p:spPr bwMode="auto">
          <a:xfrm>
            <a:off x="10137576" y="2"/>
            <a:ext cx="2359223" cy="1971673"/>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pPr algn="l"/>
            <a:r>
              <a:rPr lang="en-US" sz="1050" b="1" dirty="0">
                <a:solidFill>
                  <a:schemeClr val="tx1"/>
                </a:solidFill>
              </a:rPr>
              <a:t>Updating footer</a:t>
            </a:r>
          </a:p>
          <a:p>
            <a:pPr algn="l"/>
            <a:r>
              <a:rPr lang="en-US" sz="1050" b="0" dirty="0">
                <a:solidFill>
                  <a:schemeClr val="tx1"/>
                </a:solidFill>
              </a:rPr>
              <a:t>To update the footer:</a:t>
            </a:r>
          </a:p>
          <a:p>
            <a:pPr marL="177800" indent="-177800" algn="l">
              <a:buFont typeface="Arial" panose="020B0604020202020204" pitchFamily="34" charset="0"/>
              <a:buChar char="•"/>
            </a:pPr>
            <a:r>
              <a:rPr lang="en-US" sz="1050" b="0" dirty="0">
                <a:solidFill>
                  <a:schemeClr val="tx1"/>
                </a:solidFill>
              </a:rPr>
              <a:t>Click into the text box</a:t>
            </a:r>
            <a:r>
              <a:rPr lang="en-US" sz="1050" b="0" baseline="0" dirty="0">
                <a:solidFill>
                  <a:schemeClr val="tx1"/>
                </a:solidFill>
              </a:rPr>
              <a:t> on the slide master page and update the information</a:t>
            </a:r>
          </a:p>
          <a:p>
            <a:pPr marL="0" indent="0" algn="l" defTabSz="872722" rtl="0" eaLnBrk="1" latinLnBrk="0" hangingPunct="1">
              <a:buFont typeface="Arial" panose="020B0604020202020204" pitchFamily="34" charset="0"/>
              <a:buNone/>
            </a:pPr>
            <a:r>
              <a:rPr lang="en-US" sz="1050" b="1" kern="1200" dirty="0">
                <a:solidFill>
                  <a:schemeClr val="tx1"/>
                </a:solidFill>
                <a:latin typeface="+mn-lt"/>
                <a:ea typeface="+mn-ea"/>
                <a:cs typeface="+mn-cs"/>
              </a:rPr>
              <a:t>Checking updates</a:t>
            </a:r>
          </a:p>
          <a:p>
            <a:pPr marL="177800" indent="-177800" algn="l">
              <a:buFont typeface="Arial" panose="020B0604020202020204" pitchFamily="34" charset="0"/>
              <a:buChar char="•"/>
            </a:pPr>
            <a:r>
              <a:rPr lang="en-US" sz="1050" b="0" baseline="0" dirty="0">
                <a:solidFill>
                  <a:schemeClr val="tx1"/>
                </a:solidFill>
              </a:rPr>
              <a:t>The text updates may not flow through to all the slide layouts as some have been placed manually. Therefore you may need to check and manually update other slides</a:t>
            </a:r>
          </a:p>
          <a:p>
            <a:pPr marL="177800" indent="-177800" algn="l">
              <a:buFont typeface="Arial" panose="020B0604020202020204" pitchFamily="34" charset="0"/>
              <a:buChar char="•"/>
            </a:pPr>
            <a:endParaRPr lang="en-US" sz="1050" b="0" kern="1200" baseline="0" dirty="0">
              <a:solidFill>
                <a:schemeClr val="tx1"/>
              </a:solidFill>
              <a:latin typeface="+mn-lt"/>
              <a:ea typeface="+mn-ea"/>
              <a:cs typeface="+mn-cs"/>
            </a:endParaRPr>
          </a:p>
        </p:txBody>
      </p:sp>
      <p:pic>
        <p:nvPicPr>
          <p:cNvPr id="11" name="Picture 10"/>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7377044" y="6305906"/>
            <a:ext cx="1694838" cy="252245"/>
          </a:xfrm>
          <a:prstGeom prst="rect">
            <a:avLst/>
          </a:prstGeom>
        </p:spPr>
      </p:pic>
    </p:spTree>
    <p:extLst>
      <p:ext uri="{BB962C8B-B14F-4D97-AF65-F5344CB8AC3E}">
        <p14:creationId xmlns:p14="http://schemas.microsoft.com/office/powerpoint/2010/main" val="360633385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Lst>
  <p:txStyles>
    <p:titleStyle>
      <a:lvl1pPr algn="l" defTabSz="914400" rtl="0" eaLnBrk="1" latinLnBrk="0" hangingPunct="1">
        <a:spcBef>
          <a:spcPct val="0"/>
        </a:spcBef>
        <a:buNone/>
        <a:defRPr lang="en-GB" sz="2600" b="1" kern="1200" dirty="0" smtClean="0">
          <a:solidFill>
            <a:schemeClr val="accent1"/>
          </a:solidFill>
          <a:latin typeface="+mj-lt"/>
          <a:ea typeface="+mj-ea"/>
          <a:cs typeface="+mj-cs"/>
        </a:defRPr>
      </a:lvl1pPr>
    </p:titleStyle>
    <p:bodyStyle>
      <a:lvl1pPr marL="0" indent="0" algn="l" defTabSz="914400" rtl="0" eaLnBrk="1" latinLnBrk="0" hangingPunct="1">
        <a:spcBef>
          <a:spcPts val="0"/>
        </a:spcBef>
        <a:spcAft>
          <a:spcPts val="600"/>
        </a:spcAft>
        <a:buFont typeface="Arial" panose="020B0604020202020204" pitchFamily="34" charset="0"/>
        <a:buNone/>
        <a:defRPr sz="1800" b="1" kern="1200">
          <a:solidFill>
            <a:schemeClr val="tx1"/>
          </a:solidFill>
          <a:latin typeface="+mn-lt"/>
          <a:ea typeface="+mn-ea"/>
          <a:cs typeface="+mn-cs"/>
        </a:defRPr>
      </a:lvl1pPr>
      <a:lvl2pPr marL="0" indent="0" algn="l" defTabSz="914400" rtl="0" eaLnBrk="1" latinLnBrk="0" hangingPunct="1">
        <a:spcBef>
          <a:spcPts val="0"/>
        </a:spcBef>
        <a:spcAft>
          <a:spcPts val="600"/>
        </a:spcAft>
        <a:buFont typeface="Arial" panose="020B0604020202020204" pitchFamily="34" charset="0"/>
        <a:buNone/>
        <a:defRPr sz="1800" kern="1200">
          <a:solidFill>
            <a:schemeClr val="tx1"/>
          </a:solidFill>
          <a:latin typeface="+mn-lt"/>
          <a:ea typeface="+mn-ea"/>
          <a:cs typeface="+mn-cs"/>
        </a:defRPr>
      </a:lvl2pPr>
      <a:lvl3pPr marL="246063" indent="-246063" algn="l" defTabSz="914400" rtl="0" eaLnBrk="1" latinLnBrk="0" hangingPunct="1">
        <a:spcBef>
          <a:spcPts val="0"/>
        </a:spcBef>
        <a:spcAft>
          <a:spcPts val="600"/>
        </a:spcAft>
        <a:buClr>
          <a:schemeClr val="accent2"/>
        </a:buClr>
        <a:buFont typeface="Calibri" panose="020F0502020204030204" pitchFamily="34" charset="0"/>
        <a:buChar char="•"/>
        <a:defRPr sz="1800" kern="1200">
          <a:solidFill>
            <a:schemeClr val="tx1"/>
          </a:solidFill>
          <a:latin typeface="+mn-lt"/>
          <a:ea typeface="+mn-ea"/>
          <a:cs typeface="+mn-cs"/>
        </a:defRPr>
      </a:lvl3pPr>
      <a:lvl4pPr marL="534988" indent="-266700" algn="l" defTabSz="914400" rtl="0" eaLnBrk="1" latinLnBrk="0" hangingPunct="1">
        <a:spcBef>
          <a:spcPts val="0"/>
        </a:spcBef>
        <a:spcAft>
          <a:spcPts val="600"/>
        </a:spcAft>
        <a:buClr>
          <a:schemeClr val="accent2"/>
        </a:buClr>
        <a:buFont typeface="Calibri" panose="020F0502020204030204" pitchFamily="34" charset="0"/>
        <a:buChar char="•"/>
        <a:tabLst/>
        <a:defRPr sz="1800" kern="1200">
          <a:solidFill>
            <a:schemeClr val="tx1"/>
          </a:solidFill>
          <a:latin typeface="+mn-lt"/>
          <a:ea typeface="+mn-ea"/>
          <a:cs typeface="+mn-cs"/>
        </a:defRPr>
      </a:lvl4pPr>
      <a:lvl5pPr marL="803275" indent="-268288" algn="l" defTabSz="914400" rtl="0" eaLnBrk="1" latinLnBrk="0" hangingPunct="1">
        <a:spcBef>
          <a:spcPts val="0"/>
        </a:spcBef>
        <a:spcAft>
          <a:spcPts val="600"/>
        </a:spcAft>
        <a:buClr>
          <a:schemeClr val="accent2"/>
        </a:buClr>
        <a:buFont typeface="Calibri" panose="020F050202020403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312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5501" y="538163"/>
            <a:ext cx="8239126" cy="370558"/>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825500" y="1436688"/>
            <a:ext cx="8239125" cy="3123932"/>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reeform 6"/>
          <p:cNvSpPr>
            <a:spLocks/>
          </p:cNvSpPr>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2"/>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Rectangle 7"/>
          <p:cNvSpPr/>
          <p:nvPr/>
        </p:nvSpPr>
        <p:spPr bwMode="auto">
          <a:xfrm>
            <a:off x="10137576" y="2"/>
            <a:ext cx="2359223" cy="206392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r>
              <a:rPr lang="en-US" sz="1050" b="1" dirty="0">
                <a:solidFill>
                  <a:srgbClr val="486A7E"/>
                </a:solidFill>
              </a:rPr>
              <a:t>Updating footer</a:t>
            </a:r>
          </a:p>
          <a:p>
            <a:r>
              <a:rPr lang="en-US" sz="1050" dirty="0">
                <a:solidFill>
                  <a:srgbClr val="486A7E"/>
                </a:solidFill>
              </a:rPr>
              <a:t>To update the footer:</a:t>
            </a:r>
          </a:p>
          <a:p>
            <a:pPr marL="177800" indent="-177800">
              <a:buFont typeface="Arial" panose="020B0604020202020204" pitchFamily="34" charset="0"/>
              <a:buChar char="•"/>
            </a:pPr>
            <a:r>
              <a:rPr lang="en-US" sz="1050" dirty="0">
                <a:solidFill>
                  <a:srgbClr val="486A7E"/>
                </a:solidFill>
              </a:rPr>
              <a:t>Click into the text box on the slide master page and update the information</a:t>
            </a:r>
          </a:p>
          <a:p>
            <a:pPr>
              <a:buFont typeface="Arial" panose="020B0604020202020204" pitchFamily="34" charset="0"/>
              <a:buNone/>
            </a:pPr>
            <a:r>
              <a:rPr lang="en-US" sz="1050" b="1" dirty="0">
                <a:solidFill>
                  <a:srgbClr val="486A7E"/>
                </a:solidFill>
              </a:rPr>
              <a:t>Checking updates</a:t>
            </a:r>
          </a:p>
          <a:p>
            <a:pPr marL="177800" indent="-177800">
              <a:buFont typeface="Arial" panose="020B0604020202020204" pitchFamily="34" charset="0"/>
              <a:buChar char="•"/>
            </a:pPr>
            <a:r>
              <a:rPr lang="en-US" sz="1050" dirty="0">
                <a:solidFill>
                  <a:srgbClr val="486A7E"/>
                </a:solidFill>
              </a:rPr>
              <a:t>The text updates will not flow through to all the slide layouts as some have been placed manually. Therefore you may need to manually update other text boxes such as the divider slides </a:t>
            </a:r>
            <a:r>
              <a:rPr lang="en-US" sz="1050" dirty="0" err="1">
                <a:solidFill>
                  <a:srgbClr val="486A7E"/>
                </a:solidFill>
              </a:rPr>
              <a:t>etc</a:t>
            </a:r>
            <a:endParaRPr lang="en-US" sz="1050" dirty="0">
              <a:solidFill>
                <a:srgbClr val="486A7E"/>
              </a:solidFill>
            </a:endParaRPr>
          </a:p>
          <a:p>
            <a:pPr marL="177800" indent="-177800">
              <a:buFont typeface="Arial" panose="020B0604020202020204" pitchFamily="34" charset="0"/>
              <a:buChar char="•"/>
            </a:pPr>
            <a:endParaRPr lang="en-US" sz="1050" dirty="0">
              <a:solidFill>
                <a:srgbClr val="486A7E"/>
              </a:solidFill>
            </a:endParaRPr>
          </a:p>
        </p:txBody>
      </p:sp>
      <p:sp>
        <p:nvSpPr>
          <p:cNvPr id="9" name="Rectangle 8"/>
          <p:cNvSpPr/>
          <p:nvPr/>
        </p:nvSpPr>
        <p:spPr>
          <a:xfrm>
            <a:off x="825500" y="6387327"/>
            <a:ext cx="2090316" cy="153888"/>
          </a:xfrm>
          <a:prstGeom prst="rect">
            <a:avLst/>
          </a:prstGeom>
        </p:spPr>
        <p:txBody>
          <a:bodyPr wrap="none" lIns="0" tIns="0" rIns="0" bIns="0">
            <a:noAutofit/>
          </a:bodyPr>
          <a:lstStyle/>
          <a:p>
            <a:endParaRPr lang="en-GB" sz="1000" dirty="0">
              <a:solidFill>
                <a:srgbClr val="58595B"/>
              </a:solidFill>
            </a:endParaRPr>
          </a:p>
        </p:txBody>
      </p:sp>
      <p:pic>
        <p:nvPicPr>
          <p:cNvPr id="10" name="Picture 9"/>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8009068" y="6413326"/>
            <a:ext cx="1055556" cy="101890"/>
          </a:xfrm>
          <a:prstGeom prst="rect">
            <a:avLst/>
          </a:prstGeom>
        </p:spPr>
      </p:pic>
    </p:spTree>
    <p:extLst>
      <p:ext uri="{BB962C8B-B14F-4D97-AF65-F5344CB8AC3E}">
        <p14:creationId xmlns:p14="http://schemas.microsoft.com/office/powerpoint/2010/main" val="3391050713"/>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 id="2147483798" r:id="rId13"/>
    <p:sldLayoutId id="2147483799" r:id="rId14"/>
    <p:sldLayoutId id="2147483800" r:id="rId15"/>
    <p:sldLayoutId id="2147483801" r:id="rId16"/>
    <p:sldLayoutId id="2147483802" r:id="rId17"/>
    <p:sldLayoutId id="2147483803" r:id="rId18"/>
    <p:sldLayoutId id="2147483804" r:id="rId19"/>
    <p:sldLayoutId id="2147483805" r:id="rId20"/>
    <p:sldLayoutId id="2147483806" r:id="rId21"/>
  </p:sldLayoutIdLst>
  <p:hf sldNum="0" hdr="0" dt="0"/>
  <p:txStyles>
    <p:titleStyle>
      <a:lvl1pPr algn="l" defTabSz="872722" rtl="0" eaLnBrk="1" latinLnBrk="0" hangingPunct="1">
        <a:spcBef>
          <a:spcPct val="0"/>
        </a:spcBef>
        <a:buNone/>
        <a:defRPr sz="2600" b="1" kern="1200">
          <a:solidFill>
            <a:srgbClr val="486A7E"/>
          </a:solidFill>
          <a:latin typeface="+mj-lt"/>
          <a:ea typeface="+mj-ea"/>
          <a:cs typeface="+mj-cs"/>
        </a:defRPr>
      </a:lvl1pPr>
    </p:titleStyle>
    <p:bodyStyle>
      <a:lvl1pPr marL="0" indent="0" algn="l" defTabSz="872722" rtl="0" eaLnBrk="1" latinLnBrk="0" hangingPunct="1">
        <a:spcBef>
          <a:spcPts val="0"/>
        </a:spcBef>
        <a:spcAft>
          <a:spcPts val="600"/>
        </a:spcAft>
        <a:buClr>
          <a:schemeClr val="tx1"/>
        </a:buClr>
        <a:buFont typeface="Arial" panose="020B0604020202020204" pitchFamily="34" charset="0"/>
        <a:buNone/>
        <a:defRPr sz="1800" b="1"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95AABA"/>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p:bodyStyle>
    <p:otherStyle>
      <a:defPPr>
        <a:defRPr lang="en-US"/>
      </a:defPPr>
      <a:lvl1pPr marL="0" algn="l" defTabSz="872722" rtl="0" eaLnBrk="1" latinLnBrk="0" hangingPunct="1">
        <a:defRPr sz="1800" kern="1200">
          <a:solidFill>
            <a:schemeClr val="tx1"/>
          </a:solidFill>
          <a:latin typeface="+mn-lt"/>
          <a:ea typeface="+mn-ea"/>
          <a:cs typeface="+mn-cs"/>
        </a:defRPr>
      </a:lvl1pPr>
      <a:lvl2pPr marL="436361" algn="l" defTabSz="872722" rtl="0" eaLnBrk="1" latinLnBrk="0" hangingPunct="1">
        <a:defRPr sz="1800" kern="1200">
          <a:solidFill>
            <a:schemeClr val="tx1"/>
          </a:solidFill>
          <a:latin typeface="+mn-lt"/>
          <a:ea typeface="+mn-ea"/>
          <a:cs typeface="+mn-cs"/>
        </a:defRPr>
      </a:lvl2pPr>
      <a:lvl3pPr marL="872722" algn="l" defTabSz="872722" rtl="0" eaLnBrk="1" latinLnBrk="0" hangingPunct="1">
        <a:defRPr sz="1800" kern="1200">
          <a:solidFill>
            <a:schemeClr val="tx1"/>
          </a:solidFill>
          <a:latin typeface="+mn-lt"/>
          <a:ea typeface="+mn-ea"/>
          <a:cs typeface="+mn-cs"/>
        </a:defRPr>
      </a:lvl3pPr>
      <a:lvl4pPr marL="1309083" algn="l" defTabSz="872722" rtl="0" eaLnBrk="1" latinLnBrk="0" hangingPunct="1">
        <a:defRPr sz="1800" kern="1200">
          <a:solidFill>
            <a:schemeClr val="tx1"/>
          </a:solidFill>
          <a:latin typeface="+mn-lt"/>
          <a:ea typeface="+mn-ea"/>
          <a:cs typeface="+mn-cs"/>
        </a:defRPr>
      </a:lvl4pPr>
      <a:lvl5pPr marL="1745445" algn="l" defTabSz="872722" rtl="0" eaLnBrk="1" latinLnBrk="0" hangingPunct="1">
        <a:defRPr sz="1800" kern="1200">
          <a:solidFill>
            <a:schemeClr val="tx1"/>
          </a:solidFill>
          <a:latin typeface="+mn-lt"/>
          <a:ea typeface="+mn-ea"/>
          <a:cs typeface="+mn-cs"/>
        </a:defRPr>
      </a:lvl5pPr>
      <a:lvl6pPr marL="2181806" algn="l" defTabSz="872722" rtl="0" eaLnBrk="1" latinLnBrk="0" hangingPunct="1">
        <a:defRPr sz="1800" kern="1200">
          <a:solidFill>
            <a:schemeClr val="tx1"/>
          </a:solidFill>
          <a:latin typeface="+mn-lt"/>
          <a:ea typeface="+mn-ea"/>
          <a:cs typeface="+mn-cs"/>
        </a:defRPr>
      </a:lvl6pPr>
      <a:lvl7pPr marL="2618167" algn="l" defTabSz="872722" rtl="0" eaLnBrk="1" latinLnBrk="0" hangingPunct="1">
        <a:defRPr sz="1800" kern="1200">
          <a:solidFill>
            <a:schemeClr val="tx1"/>
          </a:solidFill>
          <a:latin typeface="+mn-lt"/>
          <a:ea typeface="+mn-ea"/>
          <a:cs typeface="+mn-cs"/>
        </a:defRPr>
      </a:lvl7pPr>
      <a:lvl8pPr marL="3054529" algn="l" defTabSz="872722" rtl="0" eaLnBrk="1" latinLnBrk="0" hangingPunct="1">
        <a:defRPr sz="1800" kern="1200">
          <a:solidFill>
            <a:schemeClr val="tx1"/>
          </a:solidFill>
          <a:latin typeface="+mn-lt"/>
          <a:ea typeface="+mn-ea"/>
          <a:cs typeface="+mn-cs"/>
        </a:defRPr>
      </a:lvl8pPr>
      <a:lvl9pPr marL="3490890" algn="l" defTabSz="87272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890" userDrawn="1">
          <p15:clr>
            <a:srgbClr val="F26B43"/>
          </p15:clr>
        </p15:guide>
        <p15:guide id="2" pos="512" userDrawn="1">
          <p15:clr>
            <a:srgbClr val="F26B43"/>
          </p15:clr>
        </p15:guide>
        <p15:guide id="4" pos="3219" userDrawn="1">
          <p15:clr>
            <a:srgbClr val="F26B43"/>
          </p15:clr>
        </p15:guide>
        <p15:guide id="5" pos="3021" userDrawn="1">
          <p15:clr>
            <a:srgbClr val="F26B43"/>
          </p15:clr>
        </p15:guide>
        <p15:guide id="12" pos="5705" userDrawn="1">
          <p15:clr>
            <a:srgbClr val="F26B43"/>
          </p15:clr>
        </p15:guide>
        <p15:guide id="14" orient="horz" pos="4020" userDrawn="1">
          <p15:clr>
            <a:srgbClr val="F26B43"/>
          </p15:clr>
        </p15:guide>
        <p15:guide id="15" orient="horz" pos="572"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5501" y="538163"/>
            <a:ext cx="8239126" cy="370558"/>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825500" y="1436688"/>
            <a:ext cx="8239125" cy="3123932"/>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reeform 6"/>
          <p:cNvSpPr>
            <a:spLocks/>
          </p:cNvSpPr>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2"/>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Rectangle 7"/>
          <p:cNvSpPr/>
          <p:nvPr/>
        </p:nvSpPr>
        <p:spPr bwMode="auto">
          <a:xfrm>
            <a:off x="10137576" y="2"/>
            <a:ext cx="2359223" cy="206392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r>
              <a:rPr lang="en-US" sz="1050" b="1" dirty="0">
                <a:solidFill>
                  <a:srgbClr val="486A7E"/>
                </a:solidFill>
              </a:rPr>
              <a:t>Updating footer</a:t>
            </a:r>
          </a:p>
          <a:p>
            <a:r>
              <a:rPr lang="en-US" sz="1050" dirty="0">
                <a:solidFill>
                  <a:srgbClr val="486A7E"/>
                </a:solidFill>
              </a:rPr>
              <a:t>To update the footer:</a:t>
            </a:r>
          </a:p>
          <a:p>
            <a:pPr marL="177800" indent="-177800">
              <a:buFont typeface="Arial" panose="020B0604020202020204" pitchFamily="34" charset="0"/>
              <a:buChar char="•"/>
            </a:pPr>
            <a:r>
              <a:rPr lang="en-US" sz="1050" dirty="0">
                <a:solidFill>
                  <a:srgbClr val="486A7E"/>
                </a:solidFill>
              </a:rPr>
              <a:t>Click into the text box on the slide master page and update the information</a:t>
            </a:r>
          </a:p>
          <a:p>
            <a:pPr>
              <a:buFont typeface="Arial" panose="020B0604020202020204" pitchFamily="34" charset="0"/>
              <a:buNone/>
            </a:pPr>
            <a:r>
              <a:rPr lang="en-US" sz="1050" b="1" dirty="0">
                <a:solidFill>
                  <a:srgbClr val="486A7E"/>
                </a:solidFill>
              </a:rPr>
              <a:t>Checking updates</a:t>
            </a:r>
          </a:p>
          <a:p>
            <a:pPr marL="177800" indent="-177800">
              <a:buFont typeface="Arial" panose="020B0604020202020204" pitchFamily="34" charset="0"/>
              <a:buChar char="•"/>
            </a:pPr>
            <a:r>
              <a:rPr lang="en-US" sz="1050" dirty="0">
                <a:solidFill>
                  <a:srgbClr val="486A7E"/>
                </a:solidFill>
              </a:rPr>
              <a:t>The text updates will not flow through to all the slide layouts as some have been placed manually. Therefore you may need to manually update other text boxes such as the divider slides </a:t>
            </a:r>
            <a:r>
              <a:rPr lang="en-US" sz="1050" dirty="0" err="1">
                <a:solidFill>
                  <a:srgbClr val="486A7E"/>
                </a:solidFill>
              </a:rPr>
              <a:t>etc</a:t>
            </a:r>
            <a:endParaRPr lang="en-US" sz="1050" dirty="0">
              <a:solidFill>
                <a:srgbClr val="486A7E"/>
              </a:solidFill>
            </a:endParaRPr>
          </a:p>
          <a:p>
            <a:pPr marL="177800" indent="-177800">
              <a:buFont typeface="Arial" panose="020B0604020202020204" pitchFamily="34" charset="0"/>
              <a:buChar char="•"/>
            </a:pPr>
            <a:endParaRPr lang="en-US" sz="1050" dirty="0">
              <a:solidFill>
                <a:srgbClr val="486A7E"/>
              </a:solidFill>
            </a:endParaRPr>
          </a:p>
        </p:txBody>
      </p:sp>
      <p:sp>
        <p:nvSpPr>
          <p:cNvPr id="9" name="Rectangle 8"/>
          <p:cNvSpPr/>
          <p:nvPr/>
        </p:nvSpPr>
        <p:spPr>
          <a:xfrm>
            <a:off x="825500" y="6387327"/>
            <a:ext cx="2090316" cy="153888"/>
          </a:xfrm>
          <a:prstGeom prst="rect">
            <a:avLst/>
          </a:prstGeom>
        </p:spPr>
        <p:txBody>
          <a:bodyPr wrap="none" lIns="0" tIns="0" rIns="0" bIns="0">
            <a:noAutofit/>
          </a:bodyPr>
          <a:lstStyle/>
          <a:p>
            <a:endParaRPr lang="en-GB" sz="1000" dirty="0">
              <a:solidFill>
                <a:srgbClr val="58595B"/>
              </a:solidFill>
            </a:endParaRPr>
          </a:p>
        </p:txBody>
      </p:sp>
      <p:pic>
        <p:nvPicPr>
          <p:cNvPr id="10" name="Picture 9"/>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8009068" y="6413326"/>
            <a:ext cx="1055556" cy="101890"/>
          </a:xfrm>
          <a:prstGeom prst="rect">
            <a:avLst/>
          </a:prstGeom>
        </p:spPr>
      </p:pic>
    </p:spTree>
    <p:extLst>
      <p:ext uri="{BB962C8B-B14F-4D97-AF65-F5344CB8AC3E}">
        <p14:creationId xmlns:p14="http://schemas.microsoft.com/office/powerpoint/2010/main" val="3251446751"/>
      </p:ext>
    </p:extLst>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 id="2147483842" r:id="rId13"/>
    <p:sldLayoutId id="2147483843" r:id="rId14"/>
    <p:sldLayoutId id="2147483844" r:id="rId15"/>
    <p:sldLayoutId id="2147483845" r:id="rId16"/>
    <p:sldLayoutId id="2147483846" r:id="rId17"/>
    <p:sldLayoutId id="2147483847" r:id="rId18"/>
    <p:sldLayoutId id="2147483848" r:id="rId19"/>
    <p:sldLayoutId id="2147483849" r:id="rId20"/>
    <p:sldLayoutId id="2147483850" r:id="rId21"/>
  </p:sldLayoutIdLst>
  <p:hf sldNum="0" hdr="0" dt="0"/>
  <p:txStyles>
    <p:titleStyle>
      <a:lvl1pPr algn="l" defTabSz="872722" rtl="0" eaLnBrk="1" latinLnBrk="0" hangingPunct="1">
        <a:spcBef>
          <a:spcPct val="0"/>
        </a:spcBef>
        <a:buNone/>
        <a:defRPr sz="2600" b="1" kern="1200">
          <a:solidFill>
            <a:srgbClr val="486A7E"/>
          </a:solidFill>
          <a:latin typeface="+mj-lt"/>
          <a:ea typeface="+mj-ea"/>
          <a:cs typeface="+mj-cs"/>
        </a:defRPr>
      </a:lvl1pPr>
    </p:titleStyle>
    <p:bodyStyle>
      <a:lvl1pPr marL="0" indent="0" algn="l" defTabSz="872722" rtl="0" eaLnBrk="1" latinLnBrk="0" hangingPunct="1">
        <a:spcBef>
          <a:spcPts val="0"/>
        </a:spcBef>
        <a:spcAft>
          <a:spcPts val="600"/>
        </a:spcAft>
        <a:buClr>
          <a:schemeClr val="tx1"/>
        </a:buClr>
        <a:buFont typeface="Arial" panose="020B0604020202020204" pitchFamily="34" charset="0"/>
        <a:buNone/>
        <a:defRPr sz="1800" b="1"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95AABA"/>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p:bodyStyle>
    <p:otherStyle>
      <a:defPPr>
        <a:defRPr lang="en-US"/>
      </a:defPPr>
      <a:lvl1pPr marL="0" algn="l" defTabSz="872722" rtl="0" eaLnBrk="1" latinLnBrk="0" hangingPunct="1">
        <a:defRPr sz="1800" kern="1200">
          <a:solidFill>
            <a:schemeClr val="tx1"/>
          </a:solidFill>
          <a:latin typeface="+mn-lt"/>
          <a:ea typeface="+mn-ea"/>
          <a:cs typeface="+mn-cs"/>
        </a:defRPr>
      </a:lvl1pPr>
      <a:lvl2pPr marL="436361" algn="l" defTabSz="872722" rtl="0" eaLnBrk="1" latinLnBrk="0" hangingPunct="1">
        <a:defRPr sz="1800" kern="1200">
          <a:solidFill>
            <a:schemeClr val="tx1"/>
          </a:solidFill>
          <a:latin typeface="+mn-lt"/>
          <a:ea typeface="+mn-ea"/>
          <a:cs typeface="+mn-cs"/>
        </a:defRPr>
      </a:lvl2pPr>
      <a:lvl3pPr marL="872722" algn="l" defTabSz="872722" rtl="0" eaLnBrk="1" latinLnBrk="0" hangingPunct="1">
        <a:defRPr sz="1800" kern="1200">
          <a:solidFill>
            <a:schemeClr val="tx1"/>
          </a:solidFill>
          <a:latin typeface="+mn-lt"/>
          <a:ea typeface="+mn-ea"/>
          <a:cs typeface="+mn-cs"/>
        </a:defRPr>
      </a:lvl3pPr>
      <a:lvl4pPr marL="1309083" algn="l" defTabSz="872722" rtl="0" eaLnBrk="1" latinLnBrk="0" hangingPunct="1">
        <a:defRPr sz="1800" kern="1200">
          <a:solidFill>
            <a:schemeClr val="tx1"/>
          </a:solidFill>
          <a:latin typeface="+mn-lt"/>
          <a:ea typeface="+mn-ea"/>
          <a:cs typeface="+mn-cs"/>
        </a:defRPr>
      </a:lvl4pPr>
      <a:lvl5pPr marL="1745445" algn="l" defTabSz="872722" rtl="0" eaLnBrk="1" latinLnBrk="0" hangingPunct="1">
        <a:defRPr sz="1800" kern="1200">
          <a:solidFill>
            <a:schemeClr val="tx1"/>
          </a:solidFill>
          <a:latin typeface="+mn-lt"/>
          <a:ea typeface="+mn-ea"/>
          <a:cs typeface="+mn-cs"/>
        </a:defRPr>
      </a:lvl5pPr>
      <a:lvl6pPr marL="2181806" algn="l" defTabSz="872722" rtl="0" eaLnBrk="1" latinLnBrk="0" hangingPunct="1">
        <a:defRPr sz="1800" kern="1200">
          <a:solidFill>
            <a:schemeClr val="tx1"/>
          </a:solidFill>
          <a:latin typeface="+mn-lt"/>
          <a:ea typeface="+mn-ea"/>
          <a:cs typeface="+mn-cs"/>
        </a:defRPr>
      </a:lvl6pPr>
      <a:lvl7pPr marL="2618167" algn="l" defTabSz="872722" rtl="0" eaLnBrk="1" latinLnBrk="0" hangingPunct="1">
        <a:defRPr sz="1800" kern="1200">
          <a:solidFill>
            <a:schemeClr val="tx1"/>
          </a:solidFill>
          <a:latin typeface="+mn-lt"/>
          <a:ea typeface="+mn-ea"/>
          <a:cs typeface="+mn-cs"/>
        </a:defRPr>
      </a:lvl7pPr>
      <a:lvl8pPr marL="3054529" algn="l" defTabSz="872722" rtl="0" eaLnBrk="1" latinLnBrk="0" hangingPunct="1">
        <a:defRPr sz="1800" kern="1200">
          <a:solidFill>
            <a:schemeClr val="tx1"/>
          </a:solidFill>
          <a:latin typeface="+mn-lt"/>
          <a:ea typeface="+mn-ea"/>
          <a:cs typeface="+mn-cs"/>
        </a:defRPr>
      </a:lvl8pPr>
      <a:lvl9pPr marL="3490890" algn="l" defTabSz="87272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890" userDrawn="1">
          <p15:clr>
            <a:srgbClr val="F26B43"/>
          </p15:clr>
        </p15:guide>
        <p15:guide id="2" pos="512" userDrawn="1">
          <p15:clr>
            <a:srgbClr val="F26B43"/>
          </p15:clr>
        </p15:guide>
        <p15:guide id="4" pos="3219" userDrawn="1">
          <p15:clr>
            <a:srgbClr val="F26B43"/>
          </p15:clr>
        </p15:guide>
        <p15:guide id="5" pos="3021" userDrawn="1">
          <p15:clr>
            <a:srgbClr val="F26B43"/>
          </p15:clr>
        </p15:guide>
        <p15:guide id="12" pos="5705" userDrawn="1">
          <p15:clr>
            <a:srgbClr val="F26B43"/>
          </p15:clr>
        </p15:guide>
        <p15:guide id="14" orient="horz" pos="4020" userDrawn="1">
          <p15:clr>
            <a:srgbClr val="F26B43"/>
          </p15:clr>
        </p15:guide>
        <p15:guide id="15" orient="horz" pos="572"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5501" y="538163"/>
            <a:ext cx="8239126" cy="370558"/>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825500" y="1436688"/>
            <a:ext cx="8239125" cy="3123932"/>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reeform 6"/>
          <p:cNvSpPr>
            <a:spLocks/>
          </p:cNvSpPr>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2"/>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Rectangle 7"/>
          <p:cNvSpPr/>
          <p:nvPr/>
        </p:nvSpPr>
        <p:spPr bwMode="auto">
          <a:xfrm>
            <a:off x="10137576" y="2"/>
            <a:ext cx="2359223" cy="206392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r>
              <a:rPr lang="en-US" sz="1050" b="1" dirty="0">
                <a:solidFill>
                  <a:srgbClr val="486A7E"/>
                </a:solidFill>
              </a:rPr>
              <a:t>Updating footer</a:t>
            </a:r>
          </a:p>
          <a:p>
            <a:r>
              <a:rPr lang="en-US" sz="1050" dirty="0">
                <a:solidFill>
                  <a:srgbClr val="486A7E"/>
                </a:solidFill>
              </a:rPr>
              <a:t>To update the footer:</a:t>
            </a:r>
          </a:p>
          <a:p>
            <a:pPr marL="177800" indent="-177800">
              <a:buFont typeface="Arial" panose="020B0604020202020204" pitchFamily="34" charset="0"/>
              <a:buChar char="•"/>
            </a:pPr>
            <a:r>
              <a:rPr lang="en-US" sz="1050" dirty="0">
                <a:solidFill>
                  <a:srgbClr val="486A7E"/>
                </a:solidFill>
              </a:rPr>
              <a:t>Click into the text box on the slide master page and update the information</a:t>
            </a:r>
          </a:p>
          <a:p>
            <a:pPr>
              <a:buFont typeface="Arial" panose="020B0604020202020204" pitchFamily="34" charset="0"/>
              <a:buNone/>
            </a:pPr>
            <a:r>
              <a:rPr lang="en-US" sz="1050" b="1" dirty="0">
                <a:solidFill>
                  <a:srgbClr val="486A7E"/>
                </a:solidFill>
              </a:rPr>
              <a:t>Checking updates</a:t>
            </a:r>
          </a:p>
          <a:p>
            <a:pPr marL="177800" indent="-177800">
              <a:buFont typeface="Arial" panose="020B0604020202020204" pitchFamily="34" charset="0"/>
              <a:buChar char="•"/>
            </a:pPr>
            <a:r>
              <a:rPr lang="en-US" sz="1050" dirty="0">
                <a:solidFill>
                  <a:srgbClr val="486A7E"/>
                </a:solidFill>
              </a:rPr>
              <a:t>The text updates will not flow through to all the slide layouts as some have been placed manually. Therefore you may need to manually update other text boxes such as the divider slides </a:t>
            </a:r>
            <a:r>
              <a:rPr lang="en-US" sz="1050" dirty="0" err="1">
                <a:solidFill>
                  <a:srgbClr val="486A7E"/>
                </a:solidFill>
              </a:rPr>
              <a:t>etc</a:t>
            </a:r>
            <a:endParaRPr lang="en-US" sz="1050" dirty="0">
              <a:solidFill>
                <a:srgbClr val="486A7E"/>
              </a:solidFill>
            </a:endParaRPr>
          </a:p>
          <a:p>
            <a:pPr marL="177800" indent="-177800">
              <a:buFont typeface="Arial" panose="020B0604020202020204" pitchFamily="34" charset="0"/>
              <a:buChar char="•"/>
            </a:pPr>
            <a:endParaRPr lang="en-US" sz="1050" dirty="0">
              <a:solidFill>
                <a:srgbClr val="486A7E"/>
              </a:solidFill>
            </a:endParaRPr>
          </a:p>
        </p:txBody>
      </p:sp>
      <p:sp>
        <p:nvSpPr>
          <p:cNvPr id="9" name="Rectangle 8"/>
          <p:cNvSpPr/>
          <p:nvPr/>
        </p:nvSpPr>
        <p:spPr>
          <a:xfrm>
            <a:off x="825500" y="6387327"/>
            <a:ext cx="2090316" cy="153888"/>
          </a:xfrm>
          <a:prstGeom prst="rect">
            <a:avLst/>
          </a:prstGeom>
        </p:spPr>
        <p:txBody>
          <a:bodyPr wrap="none" lIns="0" tIns="0" rIns="0" bIns="0">
            <a:noAutofit/>
          </a:bodyPr>
          <a:lstStyle/>
          <a:p>
            <a:endParaRPr lang="en-GB" sz="1000" dirty="0">
              <a:solidFill>
                <a:srgbClr val="58595B"/>
              </a:solidFill>
            </a:endParaRPr>
          </a:p>
        </p:txBody>
      </p:sp>
      <p:pic>
        <p:nvPicPr>
          <p:cNvPr id="10" name="Picture 9"/>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8009068" y="6413326"/>
            <a:ext cx="1055556" cy="101890"/>
          </a:xfrm>
          <a:prstGeom prst="rect">
            <a:avLst/>
          </a:prstGeom>
        </p:spPr>
      </p:pic>
    </p:spTree>
    <p:extLst>
      <p:ext uri="{BB962C8B-B14F-4D97-AF65-F5344CB8AC3E}">
        <p14:creationId xmlns:p14="http://schemas.microsoft.com/office/powerpoint/2010/main" val="4250925492"/>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 id="2147483885" r:id="rId12"/>
    <p:sldLayoutId id="2147483886" r:id="rId13"/>
    <p:sldLayoutId id="2147483887" r:id="rId14"/>
    <p:sldLayoutId id="2147483888" r:id="rId15"/>
    <p:sldLayoutId id="2147483889" r:id="rId16"/>
    <p:sldLayoutId id="2147483890" r:id="rId17"/>
    <p:sldLayoutId id="2147483891" r:id="rId18"/>
    <p:sldLayoutId id="2147483892" r:id="rId19"/>
    <p:sldLayoutId id="2147483893" r:id="rId20"/>
    <p:sldLayoutId id="2147483894" r:id="rId21"/>
  </p:sldLayoutIdLst>
  <p:hf sldNum="0" hdr="0" dt="0"/>
  <p:txStyles>
    <p:titleStyle>
      <a:lvl1pPr algn="l" defTabSz="872722" rtl="0" eaLnBrk="1" latinLnBrk="0" hangingPunct="1">
        <a:spcBef>
          <a:spcPct val="0"/>
        </a:spcBef>
        <a:buNone/>
        <a:defRPr sz="2600" b="1" kern="1200">
          <a:solidFill>
            <a:srgbClr val="486A7E"/>
          </a:solidFill>
          <a:latin typeface="+mj-lt"/>
          <a:ea typeface="+mj-ea"/>
          <a:cs typeface="+mj-cs"/>
        </a:defRPr>
      </a:lvl1pPr>
    </p:titleStyle>
    <p:bodyStyle>
      <a:lvl1pPr marL="0" indent="0" algn="l" defTabSz="872722" rtl="0" eaLnBrk="1" latinLnBrk="0" hangingPunct="1">
        <a:spcBef>
          <a:spcPts val="0"/>
        </a:spcBef>
        <a:spcAft>
          <a:spcPts val="600"/>
        </a:spcAft>
        <a:buClr>
          <a:schemeClr val="tx1"/>
        </a:buClr>
        <a:buFont typeface="Arial" panose="020B0604020202020204" pitchFamily="34" charset="0"/>
        <a:buNone/>
        <a:defRPr sz="1800" b="1"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95AABA"/>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p:bodyStyle>
    <p:otherStyle>
      <a:defPPr>
        <a:defRPr lang="en-US"/>
      </a:defPPr>
      <a:lvl1pPr marL="0" algn="l" defTabSz="872722" rtl="0" eaLnBrk="1" latinLnBrk="0" hangingPunct="1">
        <a:defRPr sz="1800" kern="1200">
          <a:solidFill>
            <a:schemeClr val="tx1"/>
          </a:solidFill>
          <a:latin typeface="+mn-lt"/>
          <a:ea typeface="+mn-ea"/>
          <a:cs typeface="+mn-cs"/>
        </a:defRPr>
      </a:lvl1pPr>
      <a:lvl2pPr marL="436361" algn="l" defTabSz="872722" rtl="0" eaLnBrk="1" latinLnBrk="0" hangingPunct="1">
        <a:defRPr sz="1800" kern="1200">
          <a:solidFill>
            <a:schemeClr val="tx1"/>
          </a:solidFill>
          <a:latin typeface="+mn-lt"/>
          <a:ea typeface="+mn-ea"/>
          <a:cs typeface="+mn-cs"/>
        </a:defRPr>
      </a:lvl2pPr>
      <a:lvl3pPr marL="872722" algn="l" defTabSz="872722" rtl="0" eaLnBrk="1" latinLnBrk="0" hangingPunct="1">
        <a:defRPr sz="1800" kern="1200">
          <a:solidFill>
            <a:schemeClr val="tx1"/>
          </a:solidFill>
          <a:latin typeface="+mn-lt"/>
          <a:ea typeface="+mn-ea"/>
          <a:cs typeface="+mn-cs"/>
        </a:defRPr>
      </a:lvl3pPr>
      <a:lvl4pPr marL="1309083" algn="l" defTabSz="872722" rtl="0" eaLnBrk="1" latinLnBrk="0" hangingPunct="1">
        <a:defRPr sz="1800" kern="1200">
          <a:solidFill>
            <a:schemeClr val="tx1"/>
          </a:solidFill>
          <a:latin typeface="+mn-lt"/>
          <a:ea typeface="+mn-ea"/>
          <a:cs typeface="+mn-cs"/>
        </a:defRPr>
      </a:lvl4pPr>
      <a:lvl5pPr marL="1745445" algn="l" defTabSz="872722" rtl="0" eaLnBrk="1" latinLnBrk="0" hangingPunct="1">
        <a:defRPr sz="1800" kern="1200">
          <a:solidFill>
            <a:schemeClr val="tx1"/>
          </a:solidFill>
          <a:latin typeface="+mn-lt"/>
          <a:ea typeface="+mn-ea"/>
          <a:cs typeface="+mn-cs"/>
        </a:defRPr>
      </a:lvl5pPr>
      <a:lvl6pPr marL="2181806" algn="l" defTabSz="872722" rtl="0" eaLnBrk="1" latinLnBrk="0" hangingPunct="1">
        <a:defRPr sz="1800" kern="1200">
          <a:solidFill>
            <a:schemeClr val="tx1"/>
          </a:solidFill>
          <a:latin typeface="+mn-lt"/>
          <a:ea typeface="+mn-ea"/>
          <a:cs typeface="+mn-cs"/>
        </a:defRPr>
      </a:lvl6pPr>
      <a:lvl7pPr marL="2618167" algn="l" defTabSz="872722" rtl="0" eaLnBrk="1" latinLnBrk="0" hangingPunct="1">
        <a:defRPr sz="1800" kern="1200">
          <a:solidFill>
            <a:schemeClr val="tx1"/>
          </a:solidFill>
          <a:latin typeface="+mn-lt"/>
          <a:ea typeface="+mn-ea"/>
          <a:cs typeface="+mn-cs"/>
        </a:defRPr>
      </a:lvl7pPr>
      <a:lvl8pPr marL="3054529" algn="l" defTabSz="872722" rtl="0" eaLnBrk="1" latinLnBrk="0" hangingPunct="1">
        <a:defRPr sz="1800" kern="1200">
          <a:solidFill>
            <a:schemeClr val="tx1"/>
          </a:solidFill>
          <a:latin typeface="+mn-lt"/>
          <a:ea typeface="+mn-ea"/>
          <a:cs typeface="+mn-cs"/>
        </a:defRPr>
      </a:lvl8pPr>
      <a:lvl9pPr marL="3490890" algn="l" defTabSz="87272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890" userDrawn="1">
          <p15:clr>
            <a:srgbClr val="F26B43"/>
          </p15:clr>
        </p15:guide>
        <p15:guide id="2" pos="512" userDrawn="1">
          <p15:clr>
            <a:srgbClr val="F26B43"/>
          </p15:clr>
        </p15:guide>
        <p15:guide id="4" pos="3219" userDrawn="1">
          <p15:clr>
            <a:srgbClr val="F26B43"/>
          </p15:clr>
        </p15:guide>
        <p15:guide id="5" pos="3021" userDrawn="1">
          <p15:clr>
            <a:srgbClr val="F26B43"/>
          </p15:clr>
        </p15:guide>
        <p15:guide id="12" pos="5705" userDrawn="1">
          <p15:clr>
            <a:srgbClr val="F26B43"/>
          </p15:clr>
        </p15:guide>
        <p15:guide id="14" orient="horz" pos="4020" userDrawn="1">
          <p15:clr>
            <a:srgbClr val="F26B43"/>
          </p15:clr>
        </p15:guide>
        <p15:guide id="15" orient="horz" pos="572"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5501" y="538163"/>
            <a:ext cx="8239126" cy="370558"/>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825500" y="1436688"/>
            <a:ext cx="8239125" cy="3123932"/>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reeform 6"/>
          <p:cNvSpPr>
            <a:spLocks/>
          </p:cNvSpPr>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2"/>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Rectangle 7"/>
          <p:cNvSpPr/>
          <p:nvPr/>
        </p:nvSpPr>
        <p:spPr bwMode="auto">
          <a:xfrm>
            <a:off x="10137576" y="2"/>
            <a:ext cx="2359223" cy="206392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r>
              <a:rPr lang="en-US" sz="1050" b="1" dirty="0">
                <a:solidFill>
                  <a:srgbClr val="486A7E"/>
                </a:solidFill>
              </a:rPr>
              <a:t>Updating footer</a:t>
            </a:r>
          </a:p>
          <a:p>
            <a:r>
              <a:rPr lang="en-US" sz="1050" dirty="0">
                <a:solidFill>
                  <a:srgbClr val="486A7E"/>
                </a:solidFill>
              </a:rPr>
              <a:t>To update the footer:</a:t>
            </a:r>
          </a:p>
          <a:p>
            <a:pPr marL="177800" indent="-177800">
              <a:buFont typeface="Arial" panose="020B0604020202020204" pitchFamily="34" charset="0"/>
              <a:buChar char="•"/>
            </a:pPr>
            <a:r>
              <a:rPr lang="en-US" sz="1050" dirty="0">
                <a:solidFill>
                  <a:srgbClr val="486A7E"/>
                </a:solidFill>
              </a:rPr>
              <a:t>Click into the text box on the slide master page and update the information</a:t>
            </a:r>
          </a:p>
          <a:p>
            <a:pPr>
              <a:buFont typeface="Arial" panose="020B0604020202020204" pitchFamily="34" charset="0"/>
              <a:buNone/>
            </a:pPr>
            <a:r>
              <a:rPr lang="en-US" sz="1050" b="1" dirty="0">
                <a:solidFill>
                  <a:srgbClr val="486A7E"/>
                </a:solidFill>
              </a:rPr>
              <a:t>Checking updates</a:t>
            </a:r>
          </a:p>
          <a:p>
            <a:pPr marL="177800" indent="-177800">
              <a:buFont typeface="Arial" panose="020B0604020202020204" pitchFamily="34" charset="0"/>
              <a:buChar char="•"/>
            </a:pPr>
            <a:r>
              <a:rPr lang="en-US" sz="1050" dirty="0">
                <a:solidFill>
                  <a:srgbClr val="486A7E"/>
                </a:solidFill>
              </a:rPr>
              <a:t>The text updates will not flow through to all the slide layouts as some have been placed manually. Therefore you may need to manually update other text boxes such as the divider slides </a:t>
            </a:r>
            <a:r>
              <a:rPr lang="en-US" sz="1050" dirty="0" err="1">
                <a:solidFill>
                  <a:srgbClr val="486A7E"/>
                </a:solidFill>
              </a:rPr>
              <a:t>etc</a:t>
            </a:r>
            <a:endParaRPr lang="en-US" sz="1050" dirty="0">
              <a:solidFill>
                <a:srgbClr val="486A7E"/>
              </a:solidFill>
            </a:endParaRPr>
          </a:p>
          <a:p>
            <a:pPr marL="177800" indent="-177800">
              <a:buFont typeface="Arial" panose="020B0604020202020204" pitchFamily="34" charset="0"/>
              <a:buChar char="•"/>
            </a:pPr>
            <a:endParaRPr lang="en-US" sz="1050" dirty="0">
              <a:solidFill>
                <a:srgbClr val="486A7E"/>
              </a:solidFill>
            </a:endParaRPr>
          </a:p>
        </p:txBody>
      </p:sp>
      <p:sp>
        <p:nvSpPr>
          <p:cNvPr id="9" name="Rectangle 8"/>
          <p:cNvSpPr/>
          <p:nvPr/>
        </p:nvSpPr>
        <p:spPr>
          <a:xfrm>
            <a:off x="825500" y="6387327"/>
            <a:ext cx="2090316" cy="153888"/>
          </a:xfrm>
          <a:prstGeom prst="rect">
            <a:avLst/>
          </a:prstGeom>
        </p:spPr>
        <p:txBody>
          <a:bodyPr wrap="none" lIns="0" tIns="0" rIns="0" bIns="0">
            <a:noAutofit/>
          </a:bodyPr>
          <a:lstStyle/>
          <a:p>
            <a:endParaRPr lang="en-GB" sz="1000" dirty="0">
              <a:solidFill>
                <a:srgbClr val="58595B"/>
              </a:solidFill>
            </a:endParaRPr>
          </a:p>
        </p:txBody>
      </p:sp>
      <p:pic>
        <p:nvPicPr>
          <p:cNvPr id="10" name="Picture 9"/>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8009068" y="6413326"/>
            <a:ext cx="1055556" cy="101890"/>
          </a:xfrm>
          <a:prstGeom prst="rect">
            <a:avLst/>
          </a:prstGeom>
        </p:spPr>
      </p:pic>
    </p:spTree>
    <p:extLst>
      <p:ext uri="{BB962C8B-B14F-4D97-AF65-F5344CB8AC3E}">
        <p14:creationId xmlns:p14="http://schemas.microsoft.com/office/powerpoint/2010/main" val="3119444339"/>
      </p:ext>
    </p:extLst>
  </p:cSld>
  <p:clrMap bg1="lt1" tx1="dk1" bg2="lt2" tx2="dk2" accent1="accent1" accent2="accent2" accent3="accent3" accent4="accent4" accent5="accent5" accent6="accent6" hlink="hlink" folHlink="folHlink"/>
  <p:sldLayoutIdLst>
    <p:sldLayoutId id="2147483896" r:id="rId1"/>
    <p:sldLayoutId id="2147483897" r:id="rId2"/>
    <p:sldLayoutId id="2147483898" r:id="rId3"/>
    <p:sldLayoutId id="2147483899" r:id="rId4"/>
    <p:sldLayoutId id="2147483900" r:id="rId5"/>
    <p:sldLayoutId id="2147483901" r:id="rId6"/>
    <p:sldLayoutId id="2147483902" r:id="rId7"/>
    <p:sldLayoutId id="2147483903" r:id="rId8"/>
    <p:sldLayoutId id="2147483904" r:id="rId9"/>
    <p:sldLayoutId id="2147483905" r:id="rId10"/>
    <p:sldLayoutId id="2147483906" r:id="rId11"/>
    <p:sldLayoutId id="2147483907" r:id="rId12"/>
    <p:sldLayoutId id="2147483908" r:id="rId13"/>
    <p:sldLayoutId id="2147483909" r:id="rId14"/>
    <p:sldLayoutId id="2147483910" r:id="rId15"/>
    <p:sldLayoutId id="2147483911" r:id="rId16"/>
    <p:sldLayoutId id="2147483912" r:id="rId17"/>
    <p:sldLayoutId id="2147483913" r:id="rId18"/>
    <p:sldLayoutId id="2147483914" r:id="rId19"/>
    <p:sldLayoutId id="2147483915" r:id="rId20"/>
    <p:sldLayoutId id="2147483916" r:id="rId21"/>
  </p:sldLayoutIdLst>
  <p:hf sldNum="0" hdr="0" dt="0"/>
  <p:txStyles>
    <p:titleStyle>
      <a:lvl1pPr algn="l" defTabSz="872722" rtl="0" eaLnBrk="1" latinLnBrk="0" hangingPunct="1">
        <a:spcBef>
          <a:spcPct val="0"/>
        </a:spcBef>
        <a:buNone/>
        <a:defRPr sz="2600" b="1" kern="1200">
          <a:solidFill>
            <a:srgbClr val="486A7E"/>
          </a:solidFill>
          <a:latin typeface="+mj-lt"/>
          <a:ea typeface="+mj-ea"/>
          <a:cs typeface="+mj-cs"/>
        </a:defRPr>
      </a:lvl1pPr>
    </p:titleStyle>
    <p:bodyStyle>
      <a:lvl1pPr marL="0" indent="0" algn="l" defTabSz="872722" rtl="0" eaLnBrk="1" latinLnBrk="0" hangingPunct="1">
        <a:spcBef>
          <a:spcPts val="0"/>
        </a:spcBef>
        <a:spcAft>
          <a:spcPts val="600"/>
        </a:spcAft>
        <a:buClr>
          <a:schemeClr val="tx1"/>
        </a:buClr>
        <a:buFont typeface="Arial" panose="020B0604020202020204" pitchFamily="34" charset="0"/>
        <a:buNone/>
        <a:defRPr sz="1800" b="1"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95AABA"/>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p:bodyStyle>
    <p:otherStyle>
      <a:defPPr>
        <a:defRPr lang="en-US"/>
      </a:defPPr>
      <a:lvl1pPr marL="0" algn="l" defTabSz="872722" rtl="0" eaLnBrk="1" latinLnBrk="0" hangingPunct="1">
        <a:defRPr sz="1800" kern="1200">
          <a:solidFill>
            <a:schemeClr val="tx1"/>
          </a:solidFill>
          <a:latin typeface="+mn-lt"/>
          <a:ea typeface="+mn-ea"/>
          <a:cs typeface="+mn-cs"/>
        </a:defRPr>
      </a:lvl1pPr>
      <a:lvl2pPr marL="436361" algn="l" defTabSz="872722" rtl="0" eaLnBrk="1" latinLnBrk="0" hangingPunct="1">
        <a:defRPr sz="1800" kern="1200">
          <a:solidFill>
            <a:schemeClr val="tx1"/>
          </a:solidFill>
          <a:latin typeface="+mn-lt"/>
          <a:ea typeface="+mn-ea"/>
          <a:cs typeface="+mn-cs"/>
        </a:defRPr>
      </a:lvl2pPr>
      <a:lvl3pPr marL="872722" algn="l" defTabSz="872722" rtl="0" eaLnBrk="1" latinLnBrk="0" hangingPunct="1">
        <a:defRPr sz="1800" kern="1200">
          <a:solidFill>
            <a:schemeClr val="tx1"/>
          </a:solidFill>
          <a:latin typeface="+mn-lt"/>
          <a:ea typeface="+mn-ea"/>
          <a:cs typeface="+mn-cs"/>
        </a:defRPr>
      </a:lvl3pPr>
      <a:lvl4pPr marL="1309083" algn="l" defTabSz="872722" rtl="0" eaLnBrk="1" latinLnBrk="0" hangingPunct="1">
        <a:defRPr sz="1800" kern="1200">
          <a:solidFill>
            <a:schemeClr val="tx1"/>
          </a:solidFill>
          <a:latin typeface="+mn-lt"/>
          <a:ea typeface="+mn-ea"/>
          <a:cs typeface="+mn-cs"/>
        </a:defRPr>
      </a:lvl4pPr>
      <a:lvl5pPr marL="1745445" algn="l" defTabSz="872722" rtl="0" eaLnBrk="1" latinLnBrk="0" hangingPunct="1">
        <a:defRPr sz="1800" kern="1200">
          <a:solidFill>
            <a:schemeClr val="tx1"/>
          </a:solidFill>
          <a:latin typeface="+mn-lt"/>
          <a:ea typeface="+mn-ea"/>
          <a:cs typeface="+mn-cs"/>
        </a:defRPr>
      </a:lvl5pPr>
      <a:lvl6pPr marL="2181806" algn="l" defTabSz="872722" rtl="0" eaLnBrk="1" latinLnBrk="0" hangingPunct="1">
        <a:defRPr sz="1800" kern="1200">
          <a:solidFill>
            <a:schemeClr val="tx1"/>
          </a:solidFill>
          <a:latin typeface="+mn-lt"/>
          <a:ea typeface="+mn-ea"/>
          <a:cs typeface="+mn-cs"/>
        </a:defRPr>
      </a:lvl6pPr>
      <a:lvl7pPr marL="2618167" algn="l" defTabSz="872722" rtl="0" eaLnBrk="1" latinLnBrk="0" hangingPunct="1">
        <a:defRPr sz="1800" kern="1200">
          <a:solidFill>
            <a:schemeClr val="tx1"/>
          </a:solidFill>
          <a:latin typeface="+mn-lt"/>
          <a:ea typeface="+mn-ea"/>
          <a:cs typeface="+mn-cs"/>
        </a:defRPr>
      </a:lvl7pPr>
      <a:lvl8pPr marL="3054529" algn="l" defTabSz="872722" rtl="0" eaLnBrk="1" latinLnBrk="0" hangingPunct="1">
        <a:defRPr sz="1800" kern="1200">
          <a:solidFill>
            <a:schemeClr val="tx1"/>
          </a:solidFill>
          <a:latin typeface="+mn-lt"/>
          <a:ea typeface="+mn-ea"/>
          <a:cs typeface="+mn-cs"/>
        </a:defRPr>
      </a:lvl8pPr>
      <a:lvl9pPr marL="3490890" algn="l" defTabSz="87272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890" userDrawn="1">
          <p15:clr>
            <a:srgbClr val="F26B43"/>
          </p15:clr>
        </p15:guide>
        <p15:guide id="2" pos="512" userDrawn="1">
          <p15:clr>
            <a:srgbClr val="F26B43"/>
          </p15:clr>
        </p15:guide>
        <p15:guide id="4" pos="3219" userDrawn="1">
          <p15:clr>
            <a:srgbClr val="F26B43"/>
          </p15:clr>
        </p15:guide>
        <p15:guide id="5" pos="3021" userDrawn="1">
          <p15:clr>
            <a:srgbClr val="F26B43"/>
          </p15:clr>
        </p15:guide>
        <p15:guide id="12" pos="5705" userDrawn="1">
          <p15:clr>
            <a:srgbClr val="F26B43"/>
          </p15:clr>
        </p15:guide>
        <p15:guide id="14" orient="horz" pos="4020" userDrawn="1">
          <p15:clr>
            <a:srgbClr val="F26B43"/>
          </p15:clr>
        </p15:guide>
        <p15:guide id="15" orient="horz" pos="572"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5501" y="538163"/>
            <a:ext cx="8239126" cy="370558"/>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825500" y="1436688"/>
            <a:ext cx="8239125" cy="3123932"/>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reeform 6"/>
          <p:cNvSpPr>
            <a:spLocks/>
          </p:cNvSpPr>
          <p:nvPr/>
        </p:nvSpPr>
        <p:spPr bwMode="auto">
          <a:xfrm>
            <a:off x="9064624" y="-1"/>
            <a:ext cx="347663" cy="482041"/>
          </a:xfrm>
          <a:custGeom>
            <a:avLst/>
            <a:gdLst>
              <a:gd name="T0" fmla="*/ 0 w 120"/>
              <a:gd name="T1" fmla="*/ 0 h 164"/>
              <a:gd name="T2" fmla="*/ 120 w 120"/>
              <a:gd name="T3" fmla="*/ 0 h 164"/>
              <a:gd name="T4" fmla="*/ 120 w 120"/>
              <a:gd name="T5" fmla="*/ 138 h 164"/>
              <a:gd name="T6" fmla="*/ 13 w 120"/>
              <a:gd name="T7" fmla="*/ 164 h 164"/>
              <a:gd name="T8" fmla="*/ 10 w 120"/>
              <a:gd name="T9" fmla="*/ 164 h 164"/>
              <a:gd name="T10" fmla="*/ 0 w 120"/>
              <a:gd name="T11" fmla="*/ 156 h 164"/>
              <a:gd name="T12" fmla="*/ 0 w 12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0" h="164">
                <a:moveTo>
                  <a:pt x="0" y="0"/>
                </a:moveTo>
                <a:cubicBezTo>
                  <a:pt x="120" y="0"/>
                  <a:pt x="120" y="0"/>
                  <a:pt x="120" y="0"/>
                </a:cubicBezTo>
                <a:cubicBezTo>
                  <a:pt x="120" y="138"/>
                  <a:pt x="120" y="138"/>
                  <a:pt x="120" y="138"/>
                </a:cubicBezTo>
                <a:cubicBezTo>
                  <a:pt x="13" y="164"/>
                  <a:pt x="13" y="164"/>
                  <a:pt x="13" y="164"/>
                </a:cubicBezTo>
                <a:cubicBezTo>
                  <a:pt x="12" y="164"/>
                  <a:pt x="11" y="164"/>
                  <a:pt x="10" y="164"/>
                </a:cubicBezTo>
                <a:cubicBezTo>
                  <a:pt x="4" y="164"/>
                  <a:pt x="0" y="160"/>
                  <a:pt x="0" y="156"/>
                </a:cubicBezTo>
                <a:lnTo>
                  <a:pt x="0" y="0"/>
                </a:lnTo>
                <a:close/>
              </a:path>
            </a:pathLst>
          </a:custGeom>
          <a:solidFill>
            <a:schemeClr val="bg2"/>
          </a:solidFill>
          <a:ln>
            <a:noFill/>
          </a:ln>
        </p:spPr>
        <p:txBody>
          <a:bodyPr vert="horz" wrap="none" lIns="0" tIns="0" rIns="0" bIns="36000" numCol="1" anchor="ctr" anchorCtr="1" compatLnSpc="1">
            <a:prstTxWarp prst="textNoShape">
              <a:avLst/>
            </a:prstTxWarp>
          </a:bodyPr>
          <a:lstStyle/>
          <a:p>
            <a:pPr algn="ctr">
              <a:defRPr/>
            </a:pPr>
            <a:fld id="{12E06541-304F-41DA-A076-D86DB9E81A9C}" type="slidenum">
              <a:rPr lang="en-GB" sz="1200" smtClean="0">
                <a:solidFill>
                  <a:srgbClr val="628BA3"/>
                </a:solidFill>
              </a:rPr>
              <a:pPr algn="ctr">
                <a:defRPr/>
              </a:pPr>
              <a:t>‹#›</a:t>
            </a:fld>
            <a:endParaRPr lang="en-GB" sz="1200">
              <a:solidFill>
                <a:srgbClr val="628BA3"/>
              </a:solidFill>
            </a:endParaRPr>
          </a:p>
        </p:txBody>
      </p:sp>
      <p:sp>
        <p:nvSpPr>
          <p:cNvPr id="8" name="Rectangle 7"/>
          <p:cNvSpPr/>
          <p:nvPr/>
        </p:nvSpPr>
        <p:spPr bwMode="auto">
          <a:xfrm>
            <a:off x="10137576" y="2"/>
            <a:ext cx="2359223" cy="206392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85672" tIns="85672" rIns="85672" bIns="85672" numCol="1" rtlCol="0" anchor="t" anchorCtr="0" compatLnSpc="1">
            <a:prstTxWarp prst="textNoShape">
              <a:avLst/>
            </a:prstTxWarp>
          </a:bodyPr>
          <a:lstStyle/>
          <a:p>
            <a:r>
              <a:rPr lang="en-US" sz="1050" b="1" dirty="0">
                <a:solidFill>
                  <a:srgbClr val="486A7E"/>
                </a:solidFill>
              </a:rPr>
              <a:t>Updating footer</a:t>
            </a:r>
          </a:p>
          <a:p>
            <a:r>
              <a:rPr lang="en-US" sz="1050" dirty="0">
                <a:solidFill>
                  <a:srgbClr val="486A7E"/>
                </a:solidFill>
              </a:rPr>
              <a:t>To update the footer:</a:t>
            </a:r>
          </a:p>
          <a:p>
            <a:pPr marL="177800" indent="-177800">
              <a:buFont typeface="Arial" panose="020B0604020202020204" pitchFamily="34" charset="0"/>
              <a:buChar char="•"/>
            </a:pPr>
            <a:r>
              <a:rPr lang="en-US" sz="1050" dirty="0">
                <a:solidFill>
                  <a:srgbClr val="486A7E"/>
                </a:solidFill>
              </a:rPr>
              <a:t>Click into the text box on the slide master page and update the information</a:t>
            </a:r>
          </a:p>
          <a:p>
            <a:pPr>
              <a:buFont typeface="Arial" panose="020B0604020202020204" pitchFamily="34" charset="0"/>
              <a:buNone/>
            </a:pPr>
            <a:r>
              <a:rPr lang="en-US" sz="1050" b="1" dirty="0">
                <a:solidFill>
                  <a:srgbClr val="486A7E"/>
                </a:solidFill>
              </a:rPr>
              <a:t>Checking updates</a:t>
            </a:r>
          </a:p>
          <a:p>
            <a:pPr marL="177800" indent="-177800">
              <a:buFont typeface="Arial" panose="020B0604020202020204" pitchFamily="34" charset="0"/>
              <a:buChar char="•"/>
            </a:pPr>
            <a:r>
              <a:rPr lang="en-US" sz="1050" dirty="0">
                <a:solidFill>
                  <a:srgbClr val="486A7E"/>
                </a:solidFill>
              </a:rPr>
              <a:t>The text updates will not flow through to all the slide layouts as some have been placed manually. Therefore you may need to manually update other text boxes such as the divider slides </a:t>
            </a:r>
            <a:r>
              <a:rPr lang="en-US" sz="1050" dirty="0" err="1">
                <a:solidFill>
                  <a:srgbClr val="486A7E"/>
                </a:solidFill>
              </a:rPr>
              <a:t>etc</a:t>
            </a:r>
            <a:endParaRPr lang="en-US" sz="1050" dirty="0">
              <a:solidFill>
                <a:srgbClr val="486A7E"/>
              </a:solidFill>
            </a:endParaRPr>
          </a:p>
          <a:p>
            <a:pPr marL="177800" indent="-177800">
              <a:buFont typeface="Arial" panose="020B0604020202020204" pitchFamily="34" charset="0"/>
              <a:buChar char="•"/>
            </a:pPr>
            <a:endParaRPr lang="en-US" sz="1050" dirty="0">
              <a:solidFill>
                <a:srgbClr val="486A7E"/>
              </a:solidFill>
            </a:endParaRPr>
          </a:p>
        </p:txBody>
      </p:sp>
      <p:sp>
        <p:nvSpPr>
          <p:cNvPr id="9" name="Rectangle 8"/>
          <p:cNvSpPr/>
          <p:nvPr/>
        </p:nvSpPr>
        <p:spPr>
          <a:xfrm>
            <a:off x="825500" y="6387327"/>
            <a:ext cx="2090316" cy="153888"/>
          </a:xfrm>
          <a:prstGeom prst="rect">
            <a:avLst/>
          </a:prstGeom>
        </p:spPr>
        <p:txBody>
          <a:bodyPr wrap="none" lIns="0" tIns="0" rIns="0" bIns="0">
            <a:noAutofit/>
          </a:bodyPr>
          <a:lstStyle/>
          <a:p>
            <a:endParaRPr lang="en-GB" sz="1000" dirty="0">
              <a:solidFill>
                <a:srgbClr val="58595B"/>
              </a:solidFill>
            </a:endParaRPr>
          </a:p>
        </p:txBody>
      </p:sp>
      <p:pic>
        <p:nvPicPr>
          <p:cNvPr id="10" name="Picture 9"/>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8009068" y="6413326"/>
            <a:ext cx="1055556" cy="101890"/>
          </a:xfrm>
          <a:prstGeom prst="rect">
            <a:avLst/>
          </a:prstGeom>
        </p:spPr>
      </p:pic>
    </p:spTree>
    <p:extLst>
      <p:ext uri="{BB962C8B-B14F-4D97-AF65-F5344CB8AC3E}">
        <p14:creationId xmlns:p14="http://schemas.microsoft.com/office/powerpoint/2010/main" val="1473635650"/>
      </p:ext>
    </p:extLst>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 id="2147483929" r:id="rId12"/>
    <p:sldLayoutId id="2147483930" r:id="rId13"/>
    <p:sldLayoutId id="2147483931" r:id="rId14"/>
    <p:sldLayoutId id="2147483932" r:id="rId15"/>
    <p:sldLayoutId id="2147483933" r:id="rId16"/>
    <p:sldLayoutId id="2147483934" r:id="rId17"/>
    <p:sldLayoutId id="2147483935" r:id="rId18"/>
    <p:sldLayoutId id="2147483936" r:id="rId19"/>
    <p:sldLayoutId id="2147483937" r:id="rId20"/>
    <p:sldLayoutId id="2147483938" r:id="rId21"/>
  </p:sldLayoutIdLst>
  <p:hf sldNum="0" hdr="0" dt="0"/>
  <p:txStyles>
    <p:titleStyle>
      <a:lvl1pPr algn="l" defTabSz="872722" rtl="0" eaLnBrk="1" latinLnBrk="0" hangingPunct="1">
        <a:spcBef>
          <a:spcPct val="0"/>
        </a:spcBef>
        <a:buNone/>
        <a:defRPr sz="2600" b="1" kern="1200">
          <a:solidFill>
            <a:srgbClr val="486A7E"/>
          </a:solidFill>
          <a:latin typeface="+mj-lt"/>
          <a:ea typeface="+mj-ea"/>
          <a:cs typeface="+mj-cs"/>
        </a:defRPr>
      </a:lvl1pPr>
    </p:titleStyle>
    <p:bodyStyle>
      <a:lvl1pPr marL="0" indent="0" algn="l" defTabSz="872722" rtl="0" eaLnBrk="1" latinLnBrk="0" hangingPunct="1">
        <a:spcBef>
          <a:spcPts val="0"/>
        </a:spcBef>
        <a:spcAft>
          <a:spcPts val="600"/>
        </a:spcAft>
        <a:buClr>
          <a:schemeClr val="tx1"/>
        </a:buClr>
        <a:buFont typeface="Arial" panose="020B0604020202020204" pitchFamily="34" charset="0"/>
        <a:buNone/>
        <a:defRPr sz="1800" b="1"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95AABA"/>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p:bodyStyle>
    <p:otherStyle>
      <a:defPPr>
        <a:defRPr lang="en-US"/>
      </a:defPPr>
      <a:lvl1pPr marL="0" algn="l" defTabSz="872722" rtl="0" eaLnBrk="1" latinLnBrk="0" hangingPunct="1">
        <a:defRPr sz="1800" kern="1200">
          <a:solidFill>
            <a:schemeClr val="tx1"/>
          </a:solidFill>
          <a:latin typeface="+mn-lt"/>
          <a:ea typeface="+mn-ea"/>
          <a:cs typeface="+mn-cs"/>
        </a:defRPr>
      </a:lvl1pPr>
      <a:lvl2pPr marL="436361" algn="l" defTabSz="872722" rtl="0" eaLnBrk="1" latinLnBrk="0" hangingPunct="1">
        <a:defRPr sz="1800" kern="1200">
          <a:solidFill>
            <a:schemeClr val="tx1"/>
          </a:solidFill>
          <a:latin typeface="+mn-lt"/>
          <a:ea typeface="+mn-ea"/>
          <a:cs typeface="+mn-cs"/>
        </a:defRPr>
      </a:lvl2pPr>
      <a:lvl3pPr marL="872722" algn="l" defTabSz="872722" rtl="0" eaLnBrk="1" latinLnBrk="0" hangingPunct="1">
        <a:defRPr sz="1800" kern="1200">
          <a:solidFill>
            <a:schemeClr val="tx1"/>
          </a:solidFill>
          <a:latin typeface="+mn-lt"/>
          <a:ea typeface="+mn-ea"/>
          <a:cs typeface="+mn-cs"/>
        </a:defRPr>
      </a:lvl3pPr>
      <a:lvl4pPr marL="1309083" algn="l" defTabSz="872722" rtl="0" eaLnBrk="1" latinLnBrk="0" hangingPunct="1">
        <a:defRPr sz="1800" kern="1200">
          <a:solidFill>
            <a:schemeClr val="tx1"/>
          </a:solidFill>
          <a:latin typeface="+mn-lt"/>
          <a:ea typeface="+mn-ea"/>
          <a:cs typeface="+mn-cs"/>
        </a:defRPr>
      </a:lvl4pPr>
      <a:lvl5pPr marL="1745445" algn="l" defTabSz="872722" rtl="0" eaLnBrk="1" latinLnBrk="0" hangingPunct="1">
        <a:defRPr sz="1800" kern="1200">
          <a:solidFill>
            <a:schemeClr val="tx1"/>
          </a:solidFill>
          <a:latin typeface="+mn-lt"/>
          <a:ea typeface="+mn-ea"/>
          <a:cs typeface="+mn-cs"/>
        </a:defRPr>
      </a:lvl5pPr>
      <a:lvl6pPr marL="2181806" algn="l" defTabSz="872722" rtl="0" eaLnBrk="1" latinLnBrk="0" hangingPunct="1">
        <a:defRPr sz="1800" kern="1200">
          <a:solidFill>
            <a:schemeClr val="tx1"/>
          </a:solidFill>
          <a:latin typeface="+mn-lt"/>
          <a:ea typeface="+mn-ea"/>
          <a:cs typeface="+mn-cs"/>
        </a:defRPr>
      </a:lvl6pPr>
      <a:lvl7pPr marL="2618167" algn="l" defTabSz="872722" rtl="0" eaLnBrk="1" latinLnBrk="0" hangingPunct="1">
        <a:defRPr sz="1800" kern="1200">
          <a:solidFill>
            <a:schemeClr val="tx1"/>
          </a:solidFill>
          <a:latin typeface="+mn-lt"/>
          <a:ea typeface="+mn-ea"/>
          <a:cs typeface="+mn-cs"/>
        </a:defRPr>
      </a:lvl7pPr>
      <a:lvl8pPr marL="3054529" algn="l" defTabSz="872722" rtl="0" eaLnBrk="1" latinLnBrk="0" hangingPunct="1">
        <a:defRPr sz="1800" kern="1200">
          <a:solidFill>
            <a:schemeClr val="tx1"/>
          </a:solidFill>
          <a:latin typeface="+mn-lt"/>
          <a:ea typeface="+mn-ea"/>
          <a:cs typeface="+mn-cs"/>
        </a:defRPr>
      </a:lvl8pPr>
      <a:lvl9pPr marL="3490890" algn="l" defTabSz="87272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890" userDrawn="1">
          <p15:clr>
            <a:srgbClr val="F26B43"/>
          </p15:clr>
        </p15:guide>
        <p15:guide id="2" pos="512" userDrawn="1">
          <p15:clr>
            <a:srgbClr val="F26B43"/>
          </p15:clr>
        </p15:guide>
        <p15:guide id="4" pos="3219" userDrawn="1">
          <p15:clr>
            <a:srgbClr val="F26B43"/>
          </p15:clr>
        </p15:guide>
        <p15:guide id="5" pos="3021" userDrawn="1">
          <p15:clr>
            <a:srgbClr val="F26B43"/>
          </p15:clr>
        </p15:guide>
        <p15:guide id="12" pos="5705" userDrawn="1">
          <p15:clr>
            <a:srgbClr val="F26B43"/>
          </p15:clr>
        </p15:guide>
        <p15:guide id="14" orient="horz" pos="4020" userDrawn="1">
          <p15:clr>
            <a:srgbClr val="F26B43"/>
          </p15:clr>
        </p15:guide>
        <p15:guide id="15" orient="horz" pos="57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48.emf"/><Relationship Id="rId1" Type="http://schemas.openxmlformats.org/officeDocument/2006/relationships/slideLayout" Target="../slideLayouts/slideLayout13.xml"/><Relationship Id="rId5" Type="http://schemas.openxmlformats.org/officeDocument/2006/relationships/image" Target="../media/image51.emf"/><Relationship Id="rId4" Type="http://schemas.openxmlformats.org/officeDocument/2006/relationships/image" Target="../media/image50.emf"/></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52.emf"/><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44.xml"/><Relationship Id="rId5" Type="http://schemas.openxmlformats.org/officeDocument/2006/relationships/image" Target="../media/image17.png"/><Relationship Id="rId4" Type="http://schemas.openxmlformats.org/officeDocument/2006/relationships/image" Target="../media/image16.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13.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notesSlide" Target="../notesSlides/notesSlide1.xml"/><Relationship Id="rId7" Type="http://schemas.openxmlformats.org/officeDocument/2006/relationships/image" Target="../media/image20.jpeg"/><Relationship Id="rId2" Type="http://schemas.openxmlformats.org/officeDocument/2006/relationships/slideLayout" Target="../slideLayouts/slideLayout82.xml"/><Relationship Id="rId1" Type="http://schemas.openxmlformats.org/officeDocument/2006/relationships/tags" Target="../tags/tag125.xml"/><Relationship Id="rId6" Type="http://schemas.openxmlformats.org/officeDocument/2006/relationships/image" Target="../media/image19.jpeg"/><Relationship Id="rId5" Type="http://schemas.openxmlformats.org/officeDocument/2006/relationships/hyperlink" Target="http://www.nature.com/nrcardio/index.html" TargetMode="External"/><Relationship Id="rId10" Type="http://schemas.openxmlformats.org/officeDocument/2006/relationships/image" Target="../media/image23.png"/><Relationship Id="rId4" Type="http://schemas.openxmlformats.org/officeDocument/2006/relationships/image" Target="../media/image18.jpeg"/><Relationship Id="rId9"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3.xml"/><Relationship Id="rId1" Type="http://schemas.openxmlformats.org/officeDocument/2006/relationships/tags" Target="../tags/tag12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notesSlide" Target="../notesSlides/notesSlide3.xml"/><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slideLayout" Target="../slideLayouts/slideLayout61.xml"/><Relationship Id="rId1" Type="http://schemas.openxmlformats.org/officeDocument/2006/relationships/tags" Target="../tags/tag127.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slides/_rels/slide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notesSlide" Target="../notesSlides/notesSlide4.xml"/><Relationship Id="rId1" Type="http://schemas.openxmlformats.org/officeDocument/2006/relationships/slideLayout" Target="../slideLayouts/slideLayout125.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png"/></Relationships>
</file>

<file path=ppt/slides/_rels/slide7.xml.rels><?xml version="1.0" encoding="UTF-8" standalone="yes"?>
<Relationships xmlns="http://schemas.openxmlformats.org/package/2006/relationships"><Relationship Id="rId2" Type="http://schemas.openxmlformats.org/officeDocument/2006/relationships/image" Target="../media/image44.tiff"/><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image" Target="../media/image45.tiff"/><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Journal Publishing</a:t>
            </a:r>
          </a:p>
        </p:txBody>
      </p:sp>
      <p:sp>
        <p:nvSpPr>
          <p:cNvPr id="3" name="Text Placeholder 2"/>
          <p:cNvSpPr>
            <a:spLocks noGrp="1"/>
          </p:cNvSpPr>
          <p:nvPr>
            <p:ph type="body" sz="quarter" idx="12"/>
          </p:nvPr>
        </p:nvSpPr>
        <p:spPr/>
        <p:txBody>
          <a:bodyPr/>
          <a:lstStyle/>
          <a:p>
            <a:r>
              <a:rPr lang="en-AU" dirty="0"/>
              <a:t>Anton van Rensburg</a:t>
            </a:r>
          </a:p>
          <a:p>
            <a:r>
              <a:rPr lang="en-AU" dirty="0"/>
              <a:t>Editor</a:t>
            </a:r>
          </a:p>
          <a:p>
            <a:endParaRPr lang="en-AU" dirty="0"/>
          </a:p>
        </p:txBody>
      </p:sp>
    </p:spTree>
    <p:extLst>
      <p:ext uri="{BB962C8B-B14F-4D97-AF65-F5344CB8AC3E}">
        <p14:creationId xmlns:p14="http://schemas.microsoft.com/office/powerpoint/2010/main" val="3173731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6"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586233" y="3923587"/>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3" name="Text Placeholder 2"/>
          <p:cNvSpPr>
            <a:spLocks noGrp="1"/>
          </p:cNvSpPr>
          <p:nvPr>
            <p:ph type="body" sz="quarter" idx="10"/>
          </p:nvPr>
        </p:nvSpPr>
        <p:spPr>
          <a:xfrm>
            <a:off x="786299" y="1115126"/>
            <a:ext cx="7654167" cy="5616922"/>
          </a:xfrm>
        </p:spPr>
        <p:txBody>
          <a:bodyPr/>
          <a:lstStyle/>
          <a:p>
            <a:pPr marL="285750" indent="-285750">
              <a:buFont typeface="Arial" panose="020B0604020202020204" pitchFamily="34" charset="0"/>
              <a:buChar char="•"/>
            </a:pPr>
            <a:r>
              <a:rPr lang="en-NZ" sz="2000" b="1" dirty="0">
                <a:solidFill>
                  <a:srgbClr val="000000"/>
                </a:solidFill>
                <a:latin typeface="+mn-lt"/>
              </a:rPr>
              <a:t>“Novelty”</a:t>
            </a:r>
          </a:p>
          <a:p>
            <a:pPr marL="508000" lvl="2" indent="-285750">
              <a:buFont typeface="Arial" panose="020B0604020202020204" pitchFamily="34" charset="0"/>
              <a:buChar char="•"/>
            </a:pPr>
            <a:r>
              <a:rPr lang="en-NZ" sz="2000" b="0" dirty="0">
                <a:solidFill>
                  <a:srgbClr val="000000"/>
                </a:solidFill>
              </a:rPr>
              <a:t>Readership interest</a:t>
            </a:r>
          </a:p>
          <a:p>
            <a:pPr marL="508000" lvl="2" indent="-285750">
              <a:buFont typeface="Arial" panose="020B0604020202020204" pitchFamily="34" charset="0"/>
              <a:buChar char="•"/>
            </a:pPr>
            <a:r>
              <a:rPr lang="en-NZ" sz="2000" b="0" dirty="0">
                <a:solidFill>
                  <a:srgbClr val="000000"/>
                </a:solidFill>
              </a:rPr>
              <a:t>Downloads</a:t>
            </a:r>
          </a:p>
          <a:p>
            <a:pPr marL="508000" lvl="2" indent="-285750">
              <a:buFont typeface="Arial" panose="020B0604020202020204" pitchFamily="34" charset="0"/>
              <a:buChar char="•"/>
            </a:pPr>
            <a:r>
              <a:rPr lang="en-NZ" sz="2000" b="0" dirty="0">
                <a:solidFill>
                  <a:srgbClr val="000000"/>
                </a:solidFill>
              </a:rPr>
              <a:t>Citations – Impact Factor</a:t>
            </a:r>
          </a:p>
          <a:p>
            <a:pPr marL="508000" lvl="2" indent="-285750">
              <a:buFont typeface="Arial" panose="020B0604020202020204" pitchFamily="34" charset="0"/>
              <a:buChar char="•"/>
            </a:pPr>
            <a:r>
              <a:rPr lang="en-NZ" sz="2000" dirty="0">
                <a:solidFill>
                  <a:srgbClr val="000000"/>
                </a:solidFill>
              </a:rPr>
              <a:t>Alternative Metrics (</a:t>
            </a:r>
            <a:r>
              <a:rPr lang="en-NZ" sz="2000" dirty="0" err="1">
                <a:solidFill>
                  <a:srgbClr val="000000"/>
                </a:solidFill>
              </a:rPr>
              <a:t>Altmetrics</a:t>
            </a:r>
            <a:r>
              <a:rPr lang="en-NZ" sz="2000" dirty="0">
                <a:solidFill>
                  <a:srgbClr val="000000"/>
                </a:solidFill>
              </a:rPr>
              <a:t>)</a:t>
            </a:r>
            <a:endParaRPr lang="en-NZ" sz="2000" b="0" dirty="0">
              <a:solidFill>
                <a:srgbClr val="000000"/>
              </a:solidFill>
            </a:endParaRPr>
          </a:p>
          <a:p>
            <a:pPr marL="285750" lvl="1" indent="-285750">
              <a:buClrTx/>
              <a:buFont typeface="Arial" panose="020B0604020202020204" pitchFamily="34" charset="0"/>
              <a:buChar char="•"/>
            </a:pPr>
            <a:r>
              <a:rPr lang="en-NZ" sz="2000" b="1" kern="0" dirty="0">
                <a:solidFill>
                  <a:srgbClr val="000000"/>
                </a:solidFill>
                <a:cs typeface="Calibri" pitchFamily="34" charset="0"/>
              </a:rPr>
              <a:t>Direct implications for management of disease</a:t>
            </a:r>
          </a:p>
          <a:p>
            <a:pPr marL="508000" lvl="2" indent="-285750">
              <a:buFont typeface="Arial" panose="020B0604020202020204" pitchFamily="34" charset="0"/>
              <a:buChar char="•"/>
            </a:pPr>
            <a:r>
              <a:rPr lang="en-NZ" sz="2000" kern="0" dirty="0">
                <a:solidFill>
                  <a:srgbClr val="000000"/>
                </a:solidFill>
                <a:latin typeface="Calibri" pitchFamily="34" charset="0"/>
                <a:cs typeface="Calibri" pitchFamily="34" charset="0"/>
              </a:rPr>
              <a:t>Is it going to change clinical practice?</a:t>
            </a:r>
          </a:p>
          <a:p>
            <a:pPr marL="508000" lvl="2" indent="-285750">
              <a:buFont typeface="Arial" panose="020B0604020202020204" pitchFamily="34" charset="0"/>
              <a:buChar char="•"/>
            </a:pPr>
            <a:r>
              <a:rPr lang="en-NZ" sz="2000" kern="0" dirty="0">
                <a:solidFill>
                  <a:srgbClr val="000000"/>
                </a:solidFill>
                <a:latin typeface="Calibri" pitchFamily="34" charset="0"/>
                <a:cs typeface="Calibri" pitchFamily="34" charset="0"/>
              </a:rPr>
              <a:t>Does it just confirm what we already know          </a:t>
            </a:r>
          </a:p>
          <a:p>
            <a:pPr marL="508000" lvl="2" indent="-285750">
              <a:buFont typeface="Arial" panose="020B0604020202020204" pitchFamily="34" charset="0"/>
              <a:buChar char="•"/>
            </a:pPr>
            <a:r>
              <a:rPr lang="en-NZ" sz="2000" kern="0" dirty="0">
                <a:solidFill>
                  <a:srgbClr val="000000"/>
                </a:solidFill>
                <a:latin typeface="Calibri" pitchFamily="34" charset="0"/>
                <a:cs typeface="Calibri" pitchFamily="34" charset="0"/>
              </a:rPr>
              <a:t>Is it simply bigger numbers of patients?</a:t>
            </a:r>
          </a:p>
          <a:p>
            <a:pPr marL="285750" indent="-285750">
              <a:buFont typeface="Arial" panose="020B0604020202020204" pitchFamily="34" charset="0"/>
              <a:buChar char="•"/>
            </a:pPr>
            <a:r>
              <a:rPr lang="en-NZ" sz="2000" b="1" dirty="0">
                <a:solidFill>
                  <a:srgbClr val="000000"/>
                </a:solidFill>
                <a:latin typeface="+mn-lt"/>
              </a:rPr>
              <a:t>Study quality – </a:t>
            </a:r>
          </a:p>
          <a:p>
            <a:pPr marL="565150" lvl="2" indent="-342900">
              <a:buSzPct val="91000"/>
            </a:pPr>
            <a:r>
              <a:rPr lang="en-NZ" sz="2000" b="0" dirty="0">
                <a:solidFill>
                  <a:srgbClr val="000000"/>
                </a:solidFill>
                <a:latin typeface="+mn-lt"/>
              </a:rPr>
              <a:t>Design</a:t>
            </a:r>
          </a:p>
          <a:p>
            <a:pPr marL="565150" lvl="2" indent="-342900">
              <a:buSzPct val="91000"/>
            </a:pPr>
            <a:r>
              <a:rPr lang="en-NZ" sz="2000" kern="0" dirty="0">
                <a:solidFill>
                  <a:srgbClr val="000000"/>
                </a:solidFill>
                <a:cs typeface="Calibri" pitchFamily="34" charset="0"/>
              </a:rPr>
              <a:t>Healthy volunteers/Patients?</a:t>
            </a:r>
          </a:p>
          <a:p>
            <a:pPr marL="565150" lvl="2" indent="-342900">
              <a:buSzPct val="91000"/>
            </a:pPr>
            <a:r>
              <a:rPr lang="en-NZ" sz="2000" kern="0" dirty="0">
                <a:solidFill>
                  <a:srgbClr val="000000"/>
                </a:solidFill>
                <a:cs typeface="Calibri" pitchFamily="34" charset="0"/>
              </a:rPr>
              <a:t>Single ethnicity/gender/age, locality</a:t>
            </a:r>
          </a:p>
          <a:p>
            <a:pPr marL="565150" lvl="2" indent="-342900">
              <a:buSzPct val="91000"/>
            </a:pPr>
            <a:r>
              <a:rPr lang="en-NZ" sz="2000" kern="0" dirty="0">
                <a:solidFill>
                  <a:srgbClr val="000000"/>
                </a:solidFill>
                <a:cs typeface="Calibri" pitchFamily="34" charset="0"/>
              </a:rPr>
              <a:t>Treatment period, follow-up – sufficient to detect hard endpoints and/or safety signals?</a:t>
            </a:r>
          </a:p>
        </p:txBody>
      </p:sp>
      <p:sp>
        <p:nvSpPr>
          <p:cNvPr id="2" name="Title 1"/>
          <p:cNvSpPr>
            <a:spLocks noGrp="1"/>
          </p:cNvSpPr>
          <p:nvPr>
            <p:ph type="title"/>
          </p:nvPr>
        </p:nvSpPr>
        <p:spPr>
          <a:xfrm>
            <a:off x="1071833" y="-60164"/>
            <a:ext cx="8240400" cy="1200329"/>
          </a:xfrm>
        </p:spPr>
        <p:txBody>
          <a:bodyPr/>
          <a:lstStyle/>
          <a:p>
            <a:r>
              <a:rPr lang="en-NZ" dirty="0"/>
              <a:t>What does an editor look for:</a:t>
            </a:r>
            <a:br>
              <a:rPr lang="en-NZ" dirty="0"/>
            </a:br>
            <a:br>
              <a:rPr lang="en-NZ" b="0" dirty="0"/>
            </a:br>
            <a:r>
              <a:rPr lang="en-NZ" b="0" dirty="0"/>
              <a:t>	</a:t>
            </a:r>
          </a:p>
        </p:txBody>
      </p:sp>
    </p:spTree>
    <p:extLst>
      <p:ext uri="{BB962C8B-B14F-4D97-AF65-F5344CB8AC3E}">
        <p14:creationId xmlns:p14="http://schemas.microsoft.com/office/powerpoint/2010/main" val="501940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498850"/>
            <a:ext cx="9856710" cy="4457700"/>
          </a:xfrm>
          <a:prstGeom prst="rect">
            <a:avLst/>
          </a:prstGeom>
        </p:spPr>
      </p:pic>
      <p:sp>
        <p:nvSpPr>
          <p:cNvPr id="2" name="Text Placeholder 1"/>
          <p:cNvSpPr>
            <a:spLocks noGrp="1"/>
          </p:cNvSpPr>
          <p:nvPr>
            <p:ph type="body" sz="quarter" idx="10"/>
          </p:nvPr>
        </p:nvSpPr>
        <p:spPr/>
        <p:txBody>
          <a:bodyPr/>
          <a:lstStyle/>
          <a:p>
            <a:endParaRPr lang="en-AU" dirty="0"/>
          </a:p>
        </p:txBody>
      </p:sp>
      <p:sp>
        <p:nvSpPr>
          <p:cNvPr id="3" name="Title 2"/>
          <p:cNvSpPr>
            <a:spLocks noGrp="1"/>
          </p:cNvSpPr>
          <p:nvPr>
            <p:ph type="title"/>
          </p:nvPr>
        </p:nvSpPr>
        <p:spPr/>
        <p:txBody>
          <a:bodyPr/>
          <a:lstStyle/>
          <a:p>
            <a:r>
              <a:rPr lang="en-NZ" dirty="0"/>
              <a:t>Article Level Metrics</a:t>
            </a:r>
            <a:endParaRPr lang="en-AU" dirty="0"/>
          </a:p>
        </p:txBody>
      </p:sp>
      <p:pic>
        <p:nvPicPr>
          <p:cNvPr id="5" name="Picture 4"/>
          <p:cNvPicPr>
            <a:picLocks noChangeAspect="1"/>
          </p:cNvPicPr>
          <p:nvPr/>
        </p:nvPicPr>
        <p:blipFill>
          <a:blip r:embed="rId3"/>
          <a:stretch>
            <a:fillRect/>
          </a:stretch>
        </p:blipFill>
        <p:spPr>
          <a:xfrm>
            <a:off x="3504750" y="4522775"/>
            <a:ext cx="3468000" cy="1488000"/>
          </a:xfrm>
          <a:prstGeom prst="rect">
            <a:avLst/>
          </a:prstGeom>
        </p:spPr>
      </p:pic>
    </p:spTree>
    <p:extLst>
      <p:ext uri="{BB962C8B-B14F-4D97-AF65-F5344CB8AC3E}">
        <p14:creationId xmlns:p14="http://schemas.microsoft.com/office/powerpoint/2010/main" val="8659753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513820" y="1114425"/>
            <a:ext cx="7383230" cy="4619079"/>
          </a:xfrm>
          <a:prstGeom prst="rect">
            <a:avLst/>
          </a:prstGeom>
        </p:spPr>
      </p:pic>
      <p:pic>
        <p:nvPicPr>
          <p:cNvPr id="5" name="Picture 4"/>
          <p:cNvPicPr>
            <a:picLocks noChangeAspect="1"/>
          </p:cNvPicPr>
          <p:nvPr/>
        </p:nvPicPr>
        <p:blipFill>
          <a:blip r:embed="rId3"/>
          <a:stretch>
            <a:fillRect/>
          </a:stretch>
        </p:blipFill>
        <p:spPr>
          <a:xfrm>
            <a:off x="7676554" y="1114425"/>
            <a:ext cx="2229446" cy="2733958"/>
          </a:xfrm>
          <a:prstGeom prst="rect">
            <a:avLst/>
          </a:prstGeom>
        </p:spPr>
      </p:pic>
      <p:sp>
        <p:nvSpPr>
          <p:cNvPr id="2" name="Text Placeholder 1"/>
          <p:cNvSpPr>
            <a:spLocks noGrp="1"/>
          </p:cNvSpPr>
          <p:nvPr>
            <p:ph type="body" sz="quarter" idx="10"/>
          </p:nvPr>
        </p:nvSpPr>
        <p:spPr/>
        <p:txBody>
          <a:bodyPr/>
          <a:lstStyle/>
          <a:p>
            <a:endParaRPr lang="en-AU" dirty="0"/>
          </a:p>
        </p:txBody>
      </p:sp>
      <p:sp>
        <p:nvSpPr>
          <p:cNvPr id="3" name="Title 2"/>
          <p:cNvSpPr>
            <a:spLocks noGrp="1"/>
          </p:cNvSpPr>
          <p:nvPr>
            <p:ph type="title"/>
          </p:nvPr>
        </p:nvSpPr>
        <p:spPr/>
        <p:txBody>
          <a:bodyPr/>
          <a:lstStyle/>
          <a:p>
            <a:r>
              <a:rPr lang="en-AU" dirty="0" err="1"/>
              <a:t>Altmetrics</a:t>
            </a:r>
            <a:endParaRPr lang="en-AU" dirty="0"/>
          </a:p>
        </p:txBody>
      </p:sp>
      <p:pic>
        <p:nvPicPr>
          <p:cNvPr id="6" name="Picture 5"/>
          <p:cNvPicPr>
            <a:picLocks noChangeAspect="1"/>
          </p:cNvPicPr>
          <p:nvPr/>
        </p:nvPicPr>
        <p:blipFill>
          <a:blip r:embed="rId4"/>
          <a:stretch>
            <a:fillRect/>
          </a:stretch>
        </p:blipFill>
        <p:spPr>
          <a:xfrm>
            <a:off x="181050" y="1118951"/>
            <a:ext cx="2019150" cy="2057326"/>
          </a:xfrm>
          <a:prstGeom prst="rect">
            <a:avLst/>
          </a:prstGeom>
        </p:spPr>
      </p:pic>
      <p:pic>
        <p:nvPicPr>
          <p:cNvPr id="7" name="Picture 6"/>
          <p:cNvPicPr>
            <a:picLocks noChangeAspect="1"/>
          </p:cNvPicPr>
          <p:nvPr/>
        </p:nvPicPr>
        <p:blipFill>
          <a:blip r:embed="rId5"/>
          <a:stretch>
            <a:fillRect/>
          </a:stretch>
        </p:blipFill>
        <p:spPr>
          <a:xfrm>
            <a:off x="181050" y="3935668"/>
            <a:ext cx="1961242" cy="2647093"/>
          </a:xfrm>
          <a:prstGeom prst="rect">
            <a:avLst/>
          </a:prstGeom>
        </p:spPr>
      </p:pic>
    </p:spTree>
    <p:extLst>
      <p:ext uri="{BB962C8B-B14F-4D97-AF65-F5344CB8AC3E}">
        <p14:creationId xmlns:p14="http://schemas.microsoft.com/office/powerpoint/2010/main" val="3336976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356781" y="4736827"/>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586234" y="4891906"/>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8" name="Text Placeholder 7"/>
          <p:cNvSpPr>
            <a:spLocks noGrp="1"/>
          </p:cNvSpPr>
          <p:nvPr>
            <p:ph type="body" sz="quarter" idx="14"/>
          </p:nvPr>
        </p:nvSpPr>
        <p:spPr>
          <a:xfrm>
            <a:off x="825500" y="1436688"/>
            <a:ext cx="8239126" cy="2154436"/>
          </a:xfrm>
        </p:spPr>
        <p:txBody>
          <a:bodyPr/>
          <a:lstStyle/>
          <a:p>
            <a:pPr marL="508000" lvl="2" indent="-285750">
              <a:spcBef>
                <a:spcPts val="1200"/>
              </a:spcBef>
              <a:spcAft>
                <a:spcPts val="1200"/>
              </a:spcAft>
              <a:buFont typeface="Arial" pitchFamily="34" charset="0"/>
              <a:buChar char="•"/>
              <a:defRPr/>
            </a:pPr>
            <a:r>
              <a:rPr lang="en-NZ" b="1" kern="0" dirty="0">
                <a:solidFill>
                  <a:srgbClr val="000000"/>
                </a:solidFill>
              </a:rPr>
              <a:t>SR: Systematic Review</a:t>
            </a:r>
          </a:p>
          <a:p>
            <a:pPr marL="508000" lvl="2" indent="-285750">
              <a:spcBef>
                <a:spcPts val="1200"/>
              </a:spcBef>
              <a:spcAft>
                <a:spcPts val="1200"/>
              </a:spcAft>
              <a:buFont typeface="Arial" pitchFamily="34" charset="0"/>
              <a:buChar char="•"/>
              <a:defRPr/>
            </a:pPr>
            <a:r>
              <a:rPr lang="en-NZ" b="1" kern="0" dirty="0">
                <a:solidFill>
                  <a:srgbClr val="000000"/>
                </a:solidFill>
              </a:rPr>
              <a:t>MA: Meta Analysis</a:t>
            </a:r>
          </a:p>
          <a:p>
            <a:pPr marL="508000" lvl="2" indent="-285750">
              <a:spcBef>
                <a:spcPts val="1200"/>
              </a:spcBef>
              <a:spcAft>
                <a:spcPts val="1200"/>
              </a:spcAft>
              <a:buFont typeface="Arial" pitchFamily="34" charset="0"/>
              <a:buChar char="•"/>
              <a:defRPr/>
            </a:pPr>
            <a:r>
              <a:rPr lang="en-NZ" b="1" kern="0" dirty="0">
                <a:solidFill>
                  <a:srgbClr val="000000"/>
                </a:solidFill>
              </a:rPr>
              <a:t>RCT: Randomised Clinical Trial</a:t>
            </a:r>
          </a:p>
          <a:p>
            <a:pPr marL="285750" indent="-285750">
              <a:lnSpc>
                <a:spcPct val="200000"/>
              </a:lnSpc>
              <a:buFont typeface="Arial" pitchFamily="34" charset="0"/>
              <a:buChar char="•"/>
            </a:pPr>
            <a:endParaRPr lang="en-NZ" dirty="0"/>
          </a:p>
        </p:txBody>
      </p:sp>
      <p:sp>
        <p:nvSpPr>
          <p:cNvPr id="7" name="Title 6"/>
          <p:cNvSpPr>
            <a:spLocks noGrp="1"/>
          </p:cNvSpPr>
          <p:nvPr>
            <p:ph type="title"/>
          </p:nvPr>
        </p:nvSpPr>
        <p:spPr/>
        <p:txBody>
          <a:bodyPr/>
          <a:lstStyle/>
          <a:p>
            <a:r>
              <a:rPr lang="en-NZ" dirty="0"/>
              <a:t>Study Design</a:t>
            </a:r>
          </a:p>
        </p:txBody>
      </p:sp>
      <p:graphicFrame>
        <p:nvGraphicFramePr>
          <p:cNvPr id="11" name="Diagram 10"/>
          <p:cNvGraphicFramePr/>
          <p:nvPr>
            <p:extLst>
              <p:ext uri="{D42A27DB-BD31-4B8C-83A1-F6EECF244321}">
                <p14:modId xmlns:p14="http://schemas.microsoft.com/office/powerpoint/2010/main" val="90730238"/>
              </p:ext>
            </p:extLst>
          </p:nvPr>
        </p:nvGraphicFramePr>
        <p:xfrm>
          <a:off x="3306276" y="1990787"/>
          <a:ext cx="5240957" cy="36881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Left Brace 1"/>
          <p:cNvSpPr/>
          <p:nvPr/>
        </p:nvSpPr>
        <p:spPr>
          <a:xfrm>
            <a:off x="3864542" y="3022333"/>
            <a:ext cx="914401" cy="1013771"/>
          </a:xfrm>
          <a:prstGeom prst="leftBrace">
            <a:avLst>
              <a:gd name="adj1" fmla="val 8333"/>
              <a:gd name="adj2" fmla="val 52839"/>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NZ"/>
          </a:p>
        </p:txBody>
      </p:sp>
      <p:sp>
        <p:nvSpPr>
          <p:cNvPr id="9" name="TextBox 8"/>
          <p:cNvSpPr txBox="1"/>
          <p:nvPr/>
        </p:nvSpPr>
        <p:spPr>
          <a:xfrm>
            <a:off x="2184935" y="3179516"/>
            <a:ext cx="1679607" cy="699404"/>
          </a:xfrm>
          <a:prstGeom prst="rect">
            <a:avLst/>
          </a:prstGeom>
          <a:noFill/>
        </p:spPr>
        <p:txBody>
          <a:bodyPr wrap="square" lIns="72000" tIns="72000" rIns="72000" bIns="72000" rtlCol="0">
            <a:spAutoFit/>
          </a:bodyPr>
          <a:lstStyle/>
          <a:p>
            <a:r>
              <a:rPr lang="en-NZ" b="1" dirty="0">
                <a:solidFill>
                  <a:srgbClr val="000000"/>
                </a:solidFill>
              </a:rPr>
              <a:t>Observational Studies</a:t>
            </a:r>
          </a:p>
        </p:txBody>
      </p:sp>
      <p:sp>
        <p:nvSpPr>
          <p:cNvPr id="3" name="Up Arrow 2"/>
          <p:cNvSpPr/>
          <p:nvPr/>
        </p:nvSpPr>
        <p:spPr>
          <a:xfrm>
            <a:off x="8507048" y="1896177"/>
            <a:ext cx="484632" cy="374422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0" name="TextBox 9"/>
          <p:cNvSpPr txBox="1"/>
          <p:nvPr/>
        </p:nvSpPr>
        <p:spPr>
          <a:xfrm rot="16200000">
            <a:off x="8118544" y="2088455"/>
            <a:ext cx="2512193" cy="369332"/>
          </a:xfrm>
          <a:prstGeom prst="rect">
            <a:avLst/>
          </a:prstGeom>
          <a:noFill/>
        </p:spPr>
        <p:txBody>
          <a:bodyPr wrap="square" rtlCol="0">
            <a:spAutoFit/>
          </a:bodyPr>
          <a:lstStyle/>
          <a:p>
            <a:r>
              <a:rPr lang="en-NZ" b="1" dirty="0">
                <a:solidFill>
                  <a:srgbClr val="000000"/>
                </a:solidFill>
              </a:rPr>
              <a:t>HIGHER IMPACT</a:t>
            </a:r>
          </a:p>
        </p:txBody>
      </p:sp>
      <p:sp>
        <p:nvSpPr>
          <p:cNvPr id="13" name="TextBox 12"/>
          <p:cNvSpPr txBox="1"/>
          <p:nvPr/>
        </p:nvSpPr>
        <p:spPr>
          <a:xfrm rot="16200000">
            <a:off x="8557170" y="4691572"/>
            <a:ext cx="1680268" cy="369332"/>
          </a:xfrm>
          <a:prstGeom prst="rect">
            <a:avLst/>
          </a:prstGeom>
          <a:noFill/>
        </p:spPr>
        <p:txBody>
          <a:bodyPr wrap="none" rtlCol="0">
            <a:spAutoFit/>
          </a:bodyPr>
          <a:lstStyle/>
          <a:p>
            <a:r>
              <a:rPr lang="en-NZ" b="1" dirty="0">
                <a:solidFill>
                  <a:srgbClr val="000000"/>
                </a:solidFill>
              </a:rPr>
              <a:t>LOWER IMPACT</a:t>
            </a:r>
          </a:p>
        </p:txBody>
      </p:sp>
    </p:spTree>
    <p:extLst>
      <p:ext uri="{BB962C8B-B14F-4D97-AF65-F5344CB8AC3E}">
        <p14:creationId xmlns:p14="http://schemas.microsoft.com/office/powerpoint/2010/main" val="2128912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25500" y="1444625"/>
            <a:ext cx="7416000" cy="3693319"/>
          </a:xfrm>
        </p:spPr>
        <p:txBody>
          <a:bodyPr/>
          <a:lstStyle/>
          <a:p>
            <a:pPr marL="285750" indent="-285750">
              <a:buFont typeface="Arial" panose="020B0604020202020204" pitchFamily="34" charset="0"/>
              <a:buChar char="•"/>
            </a:pPr>
            <a:r>
              <a:rPr lang="en-NZ" sz="2000" dirty="0">
                <a:solidFill>
                  <a:srgbClr val="000000"/>
                </a:solidFill>
              </a:rPr>
              <a:t>Saves time?</a:t>
            </a:r>
          </a:p>
          <a:p>
            <a:pPr marL="285750" indent="-285750">
              <a:buFont typeface="Arial" panose="020B0604020202020204" pitchFamily="34" charset="0"/>
              <a:buChar char="•"/>
            </a:pPr>
            <a:r>
              <a:rPr lang="en-NZ" sz="2000" dirty="0">
                <a:solidFill>
                  <a:srgbClr val="000000"/>
                </a:solidFill>
              </a:rPr>
              <a:t>Lacks novelty/impact</a:t>
            </a:r>
          </a:p>
          <a:p>
            <a:pPr marL="285750" indent="-285750">
              <a:buFont typeface="Arial" panose="020B0604020202020204" pitchFamily="34" charset="0"/>
              <a:buChar char="•"/>
            </a:pPr>
            <a:r>
              <a:rPr lang="en-NZ" sz="2000" dirty="0">
                <a:solidFill>
                  <a:srgbClr val="000000"/>
                </a:solidFill>
              </a:rPr>
              <a:t>May have published a similar paper recently, or have one in the pipeline </a:t>
            </a:r>
          </a:p>
          <a:p>
            <a:pPr marL="285750" indent="-285750">
              <a:buFont typeface="Arial" panose="020B0604020202020204" pitchFamily="34" charset="0"/>
              <a:buChar char="•"/>
            </a:pPr>
            <a:r>
              <a:rPr lang="en-NZ" sz="2000" dirty="0">
                <a:solidFill>
                  <a:srgbClr val="000000"/>
                </a:solidFill>
              </a:rPr>
              <a:t>May be out of scope of the journal </a:t>
            </a:r>
          </a:p>
          <a:p>
            <a:pPr marL="285750" indent="-285750">
              <a:buFont typeface="Arial" panose="020B0604020202020204" pitchFamily="34" charset="0"/>
              <a:buChar char="•"/>
            </a:pPr>
            <a:r>
              <a:rPr lang="en-NZ" sz="2000" dirty="0">
                <a:solidFill>
                  <a:srgbClr val="000000"/>
                </a:solidFill>
              </a:rPr>
              <a:t>May have too much copy already in the journal </a:t>
            </a:r>
          </a:p>
          <a:p>
            <a:pPr marL="285750" indent="-285750">
              <a:buFont typeface="Arial" panose="020B0604020202020204" pitchFamily="34" charset="0"/>
              <a:buChar char="•"/>
            </a:pPr>
            <a:r>
              <a:rPr lang="en-NZ" sz="2000" dirty="0">
                <a:solidFill>
                  <a:srgbClr val="000000"/>
                </a:solidFill>
              </a:rPr>
              <a:t>They may not think it will be highly cited </a:t>
            </a:r>
          </a:p>
          <a:p>
            <a:pPr marL="285750" indent="-285750">
              <a:buFont typeface="Arial" panose="020B0604020202020204" pitchFamily="34" charset="0"/>
              <a:buChar char="•"/>
            </a:pPr>
            <a:r>
              <a:rPr lang="en-NZ" sz="2000" dirty="0">
                <a:solidFill>
                  <a:srgbClr val="000000"/>
                </a:solidFill>
              </a:rPr>
              <a:t>Plagiarism - </a:t>
            </a:r>
            <a:r>
              <a:rPr lang="en-NZ" sz="2000" dirty="0" err="1">
                <a:solidFill>
                  <a:srgbClr val="000000"/>
                </a:solidFill>
              </a:rPr>
              <a:t>iThenticate</a:t>
            </a:r>
            <a:r>
              <a:rPr lang="en-NZ" sz="2000" dirty="0">
                <a:solidFill>
                  <a:srgbClr val="000000"/>
                </a:solidFill>
              </a:rPr>
              <a:t> </a:t>
            </a:r>
          </a:p>
          <a:p>
            <a:pPr marL="285750" indent="-285750">
              <a:buFont typeface="Arial" panose="020B0604020202020204" pitchFamily="34" charset="0"/>
              <a:buChar char="•"/>
            </a:pPr>
            <a:r>
              <a:rPr lang="en-NZ" sz="2000" dirty="0">
                <a:solidFill>
                  <a:srgbClr val="000000"/>
                </a:solidFill>
              </a:rPr>
              <a:t>Duplicate publication/Salami slicing </a:t>
            </a:r>
          </a:p>
          <a:p>
            <a:pPr marL="285750" indent="-285750">
              <a:buFont typeface="Arial" panose="020B0604020202020204" pitchFamily="34" charset="0"/>
              <a:buChar char="•"/>
            </a:pPr>
            <a:endParaRPr lang="en-NZ" sz="2000" dirty="0">
              <a:solidFill>
                <a:srgbClr val="000000"/>
              </a:solidFill>
            </a:endParaRPr>
          </a:p>
        </p:txBody>
      </p:sp>
      <p:sp>
        <p:nvSpPr>
          <p:cNvPr id="3" name="Title 2"/>
          <p:cNvSpPr>
            <a:spLocks noGrp="1"/>
          </p:cNvSpPr>
          <p:nvPr>
            <p:ph type="title"/>
          </p:nvPr>
        </p:nvSpPr>
        <p:spPr>
          <a:xfrm>
            <a:off x="824400" y="540000"/>
            <a:ext cx="8240400" cy="400110"/>
          </a:xfrm>
        </p:spPr>
        <p:txBody>
          <a:bodyPr/>
          <a:lstStyle/>
          <a:p>
            <a:r>
              <a:rPr lang="en-NZ" dirty="0"/>
              <a:t>Reasons Editors may reject paper </a:t>
            </a:r>
            <a:r>
              <a:rPr lang="en-NZ" i="1" dirty="0"/>
              <a:t>before</a:t>
            </a:r>
            <a:r>
              <a:rPr lang="en-NZ" dirty="0"/>
              <a:t> review</a:t>
            </a:r>
          </a:p>
        </p:txBody>
      </p:sp>
    </p:spTree>
    <p:extLst>
      <p:ext uri="{BB962C8B-B14F-4D97-AF65-F5344CB8AC3E}">
        <p14:creationId xmlns:p14="http://schemas.microsoft.com/office/powerpoint/2010/main" val="534810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98179" y="1305730"/>
            <a:ext cx="7416000" cy="3354765"/>
          </a:xfrm>
        </p:spPr>
        <p:txBody>
          <a:bodyPr/>
          <a:lstStyle/>
          <a:p>
            <a:pPr marL="285750" indent="-285750">
              <a:buFont typeface="Arial" panose="020B0604020202020204" pitchFamily="34" charset="0"/>
              <a:buChar char="•"/>
            </a:pPr>
            <a:r>
              <a:rPr lang="en-NZ" sz="2000" dirty="0">
                <a:solidFill>
                  <a:srgbClr val="000000"/>
                </a:solidFill>
              </a:rPr>
              <a:t>Look at </a:t>
            </a:r>
            <a:r>
              <a:rPr lang="en-NZ" sz="2000" b="1" dirty="0">
                <a:solidFill>
                  <a:srgbClr val="000000"/>
                </a:solidFill>
              </a:rPr>
              <a:t>reasons</a:t>
            </a:r>
            <a:r>
              <a:rPr lang="en-NZ" sz="2000" dirty="0">
                <a:solidFill>
                  <a:srgbClr val="000000"/>
                </a:solidFill>
              </a:rPr>
              <a:t> provided for rejection</a:t>
            </a:r>
          </a:p>
          <a:p>
            <a:pPr marL="285750" indent="-285750">
              <a:buFont typeface="Arial" panose="020B0604020202020204" pitchFamily="34" charset="0"/>
              <a:buChar char="•"/>
            </a:pPr>
            <a:r>
              <a:rPr lang="en-NZ" sz="2000" dirty="0">
                <a:solidFill>
                  <a:srgbClr val="000000"/>
                </a:solidFill>
              </a:rPr>
              <a:t>Could just be the wrong journal…</a:t>
            </a:r>
          </a:p>
          <a:p>
            <a:pPr marL="285750" indent="-285750">
              <a:buFont typeface="Arial" panose="020B0604020202020204" pitchFamily="34" charset="0"/>
              <a:buChar char="•"/>
            </a:pPr>
            <a:r>
              <a:rPr lang="en-NZ" sz="2000" dirty="0">
                <a:solidFill>
                  <a:srgbClr val="000000"/>
                </a:solidFill>
              </a:rPr>
              <a:t>Consider asking journal/editor for details/reasons</a:t>
            </a:r>
          </a:p>
          <a:p>
            <a:pPr marL="285750" indent="-285750">
              <a:buFont typeface="Arial" panose="020B0604020202020204" pitchFamily="34" charset="0"/>
              <a:buChar char="•"/>
            </a:pPr>
            <a:r>
              <a:rPr lang="en-NZ" sz="2000" dirty="0">
                <a:solidFill>
                  <a:srgbClr val="000000"/>
                </a:solidFill>
              </a:rPr>
              <a:t>Change what you can, based on feedback for example:</a:t>
            </a:r>
          </a:p>
          <a:p>
            <a:pPr marL="504825" lvl="1" indent="-285750">
              <a:buFont typeface="Arial" panose="020B0604020202020204" pitchFamily="34" charset="0"/>
              <a:buChar char="•"/>
            </a:pPr>
            <a:r>
              <a:rPr lang="en-NZ" sz="2000" dirty="0">
                <a:solidFill>
                  <a:srgbClr val="000000"/>
                </a:solidFill>
              </a:rPr>
              <a:t>Style/layout</a:t>
            </a:r>
          </a:p>
          <a:p>
            <a:pPr marL="504825" lvl="1" indent="-285750">
              <a:buFont typeface="Arial" panose="020B0604020202020204" pitchFamily="34" charset="0"/>
              <a:buChar char="•"/>
            </a:pPr>
            <a:r>
              <a:rPr lang="en-NZ" sz="2000" dirty="0">
                <a:solidFill>
                  <a:srgbClr val="000000"/>
                </a:solidFill>
              </a:rPr>
              <a:t>Language/writing</a:t>
            </a:r>
          </a:p>
          <a:p>
            <a:pPr marL="504825" lvl="1" indent="-285750">
              <a:buFont typeface="Arial" panose="020B0604020202020204" pitchFamily="34" charset="0"/>
              <a:buChar char="•"/>
            </a:pPr>
            <a:r>
              <a:rPr lang="en-NZ" sz="2000" dirty="0">
                <a:solidFill>
                  <a:srgbClr val="000000"/>
                </a:solidFill>
              </a:rPr>
              <a:t>Discuss/interpret limitations better</a:t>
            </a:r>
          </a:p>
          <a:p>
            <a:pPr lvl="1" indent="0">
              <a:buNone/>
            </a:pPr>
            <a:r>
              <a:rPr lang="en-NZ" sz="2000" dirty="0">
                <a:solidFill>
                  <a:srgbClr val="000000"/>
                </a:solidFill>
              </a:rPr>
              <a:t>                       </a:t>
            </a:r>
          </a:p>
          <a:p>
            <a:pPr marL="285750" indent="-285750">
              <a:buFont typeface="Arial" panose="020B0604020202020204" pitchFamily="34" charset="0"/>
              <a:buChar char="•"/>
            </a:pPr>
            <a:endParaRPr lang="en-NZ" dirty="0">
              <a:solidFill>
                <a:srgbClr val="000000"/>
              </a:solidFill>
            </a:endParaRPr>
          </a:p>
        </p:txBody>
      </p:sp>
      <p:sp>
        <p:nvSpPr>
          <p:cNvPr id="3" name="Title 2"/>
          <p:cNvSpPr>
            <a:spLocks noGrp="1"/>
          </p:cNvSpPr>
          <p:nvPr>
            <p:ph type="title"/>
          </p:nvPr>
        </p:nvSpPr>
        <p:spPr>
          <a:xfrm>
            <a:off x="824400" y="540000"/>
            <a:ext cx="8481646" cy="1261884"/>
          </a:xfrm>
        </p:spPr>
        <p:txBody>
          <a:bodyPr/>
          <a:lstStyle/>
          <a:p>
            <a:r>
              <a:rPr lang="en-NZ" sz="2800" dirty="0">
                <a:solidFill>
                  <a:schemeClr val="accent2">
                    <a:lumMod val="75000"/>
                  </a:schemeClr>
                </a:solidFill>
              </a:rPr>
              <a:t>What do you do next, after rejection before peer review?</a:t>
            </a:r>
            <a:br>
              <a:rPr lang="en-NZ" sz="2800" dirty="0">
                <a:solidFill>
                  <a:schemeClr val="accent2">
                    <a:lumMod val="75000"/>
                  </a:schemeClr>
                </a:solidFill>
              </a:rPr>
            </a:br>
            <a:endParaRPr lang="en-NZ" dirty="0">
              <a:solidFill>
                <a:schemeClr val="accent2">
                  <a:lumMod val="75000"/>
                </a:schemeClr>
              </a:solidFill>
            </a:endParaRPr>
          </a:p>
        </p:txBody>
      </p:sp>
    </p:spTree>
    <p:extLst>
      <p:ext uri="{BB962C8B-B14F-4D97-AF65-F5344CB8AC3E}">
        <p14:creationId xmlns:p14="http://schemas.microsoft.com/office/powerpoint/2010/main" val="30563477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68537"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7"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1423452" y="4027165"/>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8" name="Text Placeholder 7"/>
          <p:cNvSpPr>
            <a:spLocks noGrp="1"/>
          </p:cNvSpPr>
          <p:nvPr>
            <p:ph type="body" sz="quarter" idx="10"/>
          </p:nvPr>
        </p:nvSpPr>
        <p:spPr>
          <a:xfrm>
            <a:off x="825500" y="1097384"/>
            <a:ext cx="7416000" cy="5047536"/>
          </a:xfrm>
        </p:spPr>
        <p:txBody>
          <a:bodyPr/>
          <a:lstStyle/>
          <a:p>
            <a:pPr marL="342900" indent="-342900">
              <a:lnSpc>
                <a:spcPct val="150000"/>
              </a:lnSpc>
              <a:buFont typeface="Arial" panose="020B0604020202020204" pitchFamily="34" charset="0"/>
              <a:buChar char="•"/>
            </a:pPr>
            <a:r>
              <a:rPr lang="en-NZ" sz="2000" b="0" dirty="0">
                <a:solidFill>
                  <a:srgbClr val="000000"/>
                </a:solidFill>
                <a:latin typeface="Calibri" pitchFamily="34" charset="0"/>
                <a:cs typeface="Calibri" pitchFamily="34" charset="0"/>
              </a:rPr>
              <a:t>It is not the job of the Editor or reviewers to fix language and structural deficiencies (not before acceptance anyway…)</a:t>
            </a:r>
          </a:p>
          <a:p>
            <a:pPr marL="342900" indent="-342900">
              <a:lnSpc>
                <a:spcPct val="150000"/>
              </a:lnSpc>
              <a:buFont typeface="Arial" panose="020B0604020202020204" pitchFamily="34" charset="0"/>
              <a:buChar char="•"/>
            </a:pPr>
            <a:r>
              <a:rPr lang="en-NZ" sz="2000" b="0" dirty="0">
                <a:solidFill>
                  <a:srgbClr val="000000"/>
                </a:solidFill>
                <a:latin typeface="Calibri" pitchFamily="34" charset="0"/>
                <a:cs typeface="Calibri" pitchFamily="34" charset="0"/>
              </a:rPr>
              <a:t>Get someone to read the paper</a:t>
            </a:r>
          </a:p>
          <a:p>
            <a:pPr marL="561975" lvl="1" indent="-342900">
              <a:lnSpc>
                <a:spcPct val="150000"/>
              </a:lnSpc>
              <a:buFont typeface="Arial" panose="020B0604020202020204" pitchFamily="34" charset="0"/>
              <a:buChar char="•"/>
            </a:pPr>
            <a:r>
              <a:rPr lang="en-NZ" sz="2000" dirty="0">
                <a:solidFill>
                  <a:srgbClr val="000000"/>
                </a:solidFill>
                <a:latin typeface="Calibri" pitchFamily="34" charset="0"/>
                <a:cs typeface="Calibri" pitchFamily="34" charset="0"/>
              </a:rPr>
              <a:t>Perhaps someone outside your field?</a:t>
            </a:r>
          </a:p>
          <a:p>
            <a:pPr marL="561975" lvl="1" indent="-342900">
              <a:lnSpc>
                <a:spcPct val="150000"/>
              </a:lnSpc>
              <a:buFont typeface="Arial" panose="020B0604020202020204" pitchFamily="34" charset="0"/>
              <a:buChar char="•"/>
            </a:pPr>
            <a:r>
              <a:rPr lang="en-NZ" sz="2000" b="0" dirty="0">
                <a:solidFill>
                  <a:srgbClr val="000000"/>
                </a:solidFill>
                <a:latin typeface="Calibri" pitchFamily="34" charset="0"/>
                <a:cs typeface="Calibri" pitchFamily="34" charset="0"/>
              </a:rPr>
              <a:t>English language quality</a:t>
            </a:r>
          </a:p>
          <a:p>
            <a:pPr marL="342900" lvl="1" indent="-342900">
              <a:lnSpc>
                <a:spcPct val="150000"/>
              </a:lnSpc>
              <a:buClrTx/>
              <a:buFont typeface="Arial" panose="020B0604020202020204" pitchFamily="34" charset="0"/>
              <a:buChar char="•"/>
            </a:pPr>
            <a:r>
              <a:rPr lang="en-NZ" sz="2000" dirty="0">
                <a:solidFill>
                  <a:srgbClr val="000000"/>
                </a:solidFill>
                <a:latin typeface="Calibri" pitchFamily="34" charset="0"/>
                <a:cs typeface="Calibri" pitchFamily="34" charset="0"/>
              </a:rPr>
              <a:t>Read instructions for authors (IFA) – on journal homepage</a:t>
            </a:r>
          </a:p>
          <a:p>
            <a:pPr marL="342900" lvl="1" indent="-342900">
              <a:lnSpc>
                <a:spcPct val="150000"/>
              </a:lnSpc>
              <a:buClrTx/>
              <a:buFont typeface="Arial" panose="020B0604020202020204" pitchFamily="34" charset="0"/>
              <a:buChar char="•"/>
            </a:pPr>
            <a:r>
              <a:rPr lang="en-NZ" sz="2000" dirty="0">
                <a:solidFill>
                  <a:srgbClr val="000000"/>
                </a:solidFill>
                <a:latin typeface="Calibri" pitchFamily="34" charset="0"/>
                <a:cs typeface="Calibri" pitchFamily="34" charset="0"/>
              </a:rPr>
              <a:t>Scope</a:t>
            </a:r>
          </a:p>
          <a:p>
            <a:pPr marL="342900" lvl="1" indent="-342900">
              <a:lnSpc>
                <a:spcPct val="150000"/>
              </a:lnSpc>
              <a:buClrTx/>
              <a:buFont typeface="Arial" panose="020B0604020202020204" pitchFamily="34" charset="0"/>
              <a:buChar char="•"/>
            </a:pPr>
            <a:r>
              <a:rPr lang="en-NZ" sz="2000" dirty="0">
                <a:solidFill>
                  <a:srgbClr val="000000"/>
                </a:solidFill>
                <a:latin typeface="Calibri" pitchFamily="34" charset="0"/>
                <a:cs typeface="Calibri" pitchFamily="34" charset="0"/>
              </a:rPr>
              <a:t>Pre-submission enquiries welcome</a:t>
            </a:r>
          </a:p>
          <a:p>
            <a:pPr marL="569913" lvl="2" indent="-342900">
              <a:lnSpc>
                <a:spcPct val="150000"/>
              </a:lnSpc>
              <a:buFont typeface="Arial" panose="020B0604020202020204" pitchFamily="34" charset="0"/>
              <a:buChar char="•"/>
            </a:pPr>
            <a:r>
              <a:rPr lang="en-NZ" sz="2000" dirty="0">
                <a:solidFill>
                  <a:srgbClr val="000000"/>
                </a:solidFill>
                <a:latin typeface="Calibri" pitchFamily="34" charset="0"/>
                <a:cs typeface="Calibri" pitchFamily="34" charset="0"/>
              </a:rPr>
              <a:t>Saves time and effort</a:t>
            </a:r>
            <a:endParaRPr lang="en-NZ" dirty="0"/>
          </a:p>
          <a:p>
            <a:pPr marL="285750" lvl="1" indent="-285750">
              <a:buFont typeface="Arial" pitchFamily="34" charset="0"/>
              <a:buChar char="•"/>
            </a:pPr>
            <a:endParaRPr lang="en-NZ" dirty="0"/>
          </a:p>
        </p:txBody>
      </p:sp>
      <p:sp>
        <p:nvSpPr>
          <p:cNvPr id="7" name="Title 6"/>
          <p:cNvSpPr>
            <a:spLocks noGrp="1"/>
          </p:cNvSpPr>
          <p:nvPr>
            <p:ph type="title"/>
          </p:nvPr>
        </p:nvSpPr>
        <p:spPr/>
        <p:txBody>
          <a:bodyPr/>
          <a:lstStyle/>
          <a:p>
            <a:r>
              <a:rPr lang="en-NZ" dirty="0"/>
              <a:t>Technical Quality</a:t>
            </a:r>
          </a:p>
        </p:txBody>
      </p:sp>
    </p:spTree>
    <p:extLst>
      <p:ext uri="{BB962C8B-B14F-4D97-AF65-F5344CB8AC3E}">
        <p14:creationId xmlns:p14="http://schemas.microsoft.com/office/powerpoint/2010/main" val="283882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xEl>
                                              <p:pRg st="4" end="4"/>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
                                            <p:txEl>
                                              <p:pRg st="6" end="6"/>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7"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584514" y="3753346"/>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11" name="Content Placeholder 10"/>
          <p:cNvSpPr>
            <a:spLocks noGrp="1"/>
          </p:cNvSpPr>
          <p:nvPr>
            <p:ph type="body" sz="quarter" idx="10"/>
          </p:nvPr>
        </p:nvSpPr>
        <p:spPr>
          <a:xfrm>
            <a:off x="824400" y="1336632"/>
            <a:ext cx="7416000" cy="1338828"/>
          </a:xfrm>
        </p:spPr>
        <p:txBody>
          <a:bodyPr>
            <a:noAutofit/>
          </a:bodyPr>
          <a:lstStyle/>
          <a:p>
            <a:pPr marL="569913" lvl="3" indent="0">
              <a:spcBef>
                <a:spcPts val="1200"/>
              </a:spcBef>
              <a:spcAft>
                <a:spcPts val="600"/>
              </a:spcAft>
              <a:buNone/>
              <a:defRPr/>
            </a:pPr>
            <a:r>
              <a:rPr lang="en-NZ" sz="2400" b="0" kern="0" dirty="0">
                <a:solidFill>
                  <a:srgbClr val="000000"/>
                </a:solidFill>
                <a:latin typeface="Calibri" pitchFamily="34" charset="0"/>
                <a:ea typeface="Geneva" charset="-128"/>
                <a:cs typeface="Calibri" pitchFamily="34" charset="0"/>
              </a:rPr>
              <a:t>1. Cover Letter</a:t>
            </a:r>
          </a:p>
          <a:p>
            <a:pPr marL="569913" lvl="3" indent="0">
              <a:spcBef>
                <a:spcPts val="1200"/>
              </a:spcBef>
              <a:spcAft>
                <a:spcPts val="600"/>
              </a:spcAft>
              <a:buNone/>
              <a:defRPr/>
            </a:pPr>
            <a:r>
              <a:rPr lang="en-NZ" sz="2400" b="0" kern="0" dirty="0">
                <a:solidFill>
                  <a:srgbClr val="000000"/>
                </a:solidFill>
                <a:latin typeface="Calibri" pitchFamily="34" charset="0"/>
                <a:ea typeface="Geneva" charset="-128"/>
                <a:cs typeface="Calibri" pitchFamily="34" charset="0"/>
              </a:rPr>
              <a:t>2. Title</a:t>
            </a:r>
          </a:p>
          <a:p>
            <a:pPr marL="569913" lvl="3" indent="0">
              <a:spcBef>
                <a:spcPts val="1200"/>
              </a:spcBef>
              <a:spcAft>
                <a:spcPts val="600"/>
              </a:spcAft>
              <a:buNone/>
              <a:defRPr/>
            </a:pPr>
            <a:r>
              <a:rPr lang="en-NZ" sz="2400" b="0" kern="0" dirty="0">
                <a:solidFill>
                  <a:srgbClr val="000000"/>
                </a:solidFill>
                <a:latin typeface="Calibri" pitchFamily="34" charset="0"/>
                <a:ea typeface="Geneva" charset="-128"/>
                <a:cs typeface="Calibri" pitchFamily="34" charset="0"/>
              </a:rPr>
              <a:t>3. Abstract</a:t>
            </a:r>
          </a:p>
          <a:p>
            <a:pPr marL="569913" lvl="3" indent="0">
              <a:spcBef>
                <a:spcPts val="1200"/>
              </a:spcBef>
              <a:spcAft>
                <a:spcPts val="600"/>
              </a:spcAft>
              <a:buNone/>
              <a:defRPr/>
            </a:pPr>
            <a:r>
              <a:rPr lang="en-NZ" sz="2400" b="0" kern="0" dirty="0">
                <a:solidFill>
                  <a:srgbClr val="000000"/>
                </a:solidFill>
                <a:latin typeface="Calibri" pitchFamily="34" charset="0"/>
                <a:cs typeface="Calibri" pitchFamily="34" charset="0"/>
              </a:rPr>
              <a:t>4. Introduction</a:t>
            </a:r>
          </a:p>
          <a:p>
            <a:pPr marL="569913" lvl="3" indent="0">
              <a:spcBef>
                <a:spcPts val="1200"/>
              </a:spcBef>
              <a:spcAft>
                <a:spcPts val="600"/>
              </a:spcAft>
              <a:buNone/>
              <a:defRPr/>
            </a:pPr>
            <a:r>
              <a:rPr lang="en-NZ" sz="2400" b="0" kern="0" dirty="0">
                <a:solidFill>
                  <a:srgbClr val="000000"/>
                </a:solidFill>
                <a:latin typeface="Calibri" pitchFamily="34" charset="0"/>
                <a:cs typeface="Calibri" pitchFamily="34" charset="0"/>
              </a:rPr>
              <a:t>5. Methods</a:t>
            </a:r>
          </a:p>
          <a:p>
            <a:pPr marL="569913" lvl="3" indent="0">
              <a:spcBef>
                <a:spcPts val="1200"/>
              </a:spcBef>
              <a:spcAft>
                <a:spcPts val="600"/>
              </a:spcAft>
              <a:buNone/>
              <a:defRPr/>
            </a:pPr>
            <a:r>
              <a:rPr lang="en-NZ" sz="2400" b="0" kern="0" dirty="0">
                <a:solidFill>
                  <a:srgbClr val="000000"/>
                </a:solidFill>
                <a:latin typeface="Calibri" pitchFamily="34" charset="0"/>
                <a:cs typeface="Calibri" pitchFamily="34" charset="0"/>
              </a:rPr>
              <a:t>6. Results</a:t>
            </a:r>
          </a:p>
          <a:p>
            <a:pPr marL="912813" lvl="3" indent="-342900">
              <a:spcBef>
                <a:spcPts val="1200"/>
              </a:spcBef>
              <a:buClrTx/>
              <a:buFont typeface="Arial" panose="020B0604020202020204" pitchFamily="34" charset="0"/>
              <a:buChar char="•"/>
              <a:defRPr/>
            </a:pPr>
            <a:r>
              <a:rPr lang="en-NZ" b="0" kern="0" dirty="0">
                <a:solidFill>
                  <a:srgbClr val="000000"/>
                </a:solidFill>
                <a:latin typeface="Calibri" pitchFamily="34" charset="0"/>
                <a:ea typeface="Geneva" charset="-128"/>
                <a:cs typeface="Calibri" pitchFamily="34" charset="0"/>
              </a:rPr>
              <a:t>Each Element should be excellent</a:t>
            </a:r>
          </a:p>
          <a:p>
            <a:pPr marL="912813" lvl="3" indent="-342900">
              <a:spcBef>
                <a:spcPts val="1200"/>
              </a:spcBef>
              <a:buClrTx/>
              <a:buFont typeface="Arial" panose="020B0604020202020204" pitchFamily="34" charset="0"/>
              <a:buChar char="•"/>
              <a:defRPr/>
            </a:pPr>
            <a:r>
              <a:rPr lang="en-NZ" b="0" kern="0" dirty="0">
                <a:solidFill>
                  <a:srgbClr val="000000"/>
                </a:solidFill>
                <a:latin typeface="Calibri" pitchFamily="34" charset="0"/>
                <a:ea typeface="Geneva" charset="-128"/>
                <a:cs typeface="Calibri" pitchFamily="34" charset="0"/>
              </a:rPr>
              <a:t>Don’t neglect any one part </a:t>
            </a:r>
          </a:p>
          <a:p>
            <a:pPr marL="569913" lvl="3" indent="0">
              <a:spcBef>
                <a:spcPts val="1200"/>
              </a:spcBef>
              <a:spcAft>
                <a:spcPts val="600"/>
              </a:spcAft>
              <a:buNone/>
              <a:defRPr/>
            </a:pPr>
            <a:endParaRPr lang="en-NZ" sz="2400" b="0" kern="0" dirty="0">
              <a:solidFill>
                <a:srgbClr val="000000"/>
              </a:solidFill>
              <a:latin typeface="Calibri" pitchFamily="34" charset="0"/>
              <a:cs typeface="Calibri" pitchFamily="34" charset="0"/>
            </a:endParaRPr>
          </a:p>
          <a:p>
            <a:pPr marL="569913" lvl="3" indent="0">
              <a:spcBef>
                <a:spcPts val="1200"/>
              </a:spcBef>
              <a:spcAft>
                <a:spcPts val="600"/>
              </a:spcAft>
              <a:buNone/>
              <a:defRPr/>
            </a:pPr>
            <a:endParaRPr lang="en-NZ" sz="2400" dirty="0">
              <a:solidFill>
                <a:srgbClr val="000000"/>
              </a:solidFill>
            </a:endParaRPr>
          </a:p>
        </p:txBody>
      </p:sp>
      <p:sp>
        <p:nvSpPr>
          <p:cNvPr id="2" name="Title 1"/>
          <p:cNvSpPr>
            <a:spLocks noGrp="1"/>
          </p:cNvSpPr>
          <p:nvPr>
            <p:ph type="title"/>
          </p:nvPr>
        </p:nvSpPr>
        <p:spPr>
          <a:xfrm>
            <a:off x="824400" y="540000"/>
            <a:ext cx="8724714" cy="400110"/>
          </a:xfrm>
        </p:spPr>
        <p:txBody>
          <a:bodyPr>
            <a:normAutofit fontScale="90000"/>
          </a:bodyPr>
          <a:lstStyle/>
          <a:p>
            <a:r>
              <a:rPr lang="en-NZ" sz="3600" dirty="0"/>
              <a:t>Assessing Research Articles</a:t>
            </a:r>
            <a:br>
              <a:rPr lang="en-NZ" sz="3600" dirty="0"/>
            </a:br>
            <a:br>
              <a:rPr lang="en-NZ" sz="2200" dirty="0"/>
            </a:br>
            <a:br>
              <a:rPr lang="en-NZ" sz="2200" dirty="0">
                <a:solidFill>
                  <a:srgbClr val="000000"/>
                </a:solidFill>
              </a:rPr>
            </a:br>
            <a:endParaRPr lang="en-NZ" sz="2200" dirty="0">
              <a:solidFill>
                <a:srgbClr val="000000"/>
              </a:solidFill>
            </a:endParaRPr>
          </a:p>
        </p:txBody>
      </p:sp>
      <p:sp>
        <p:nvSpPr>
          <p:cNvPr id="12" name="Content Placeholder 11"/>
          <p:cNvSpPr>
            <a:spLocks noGrp="1"/>
          </p:cNvSpPr>
          <p:nvPr>
            <p:ph sz="half" idx="4294967295"/>
          </p:nvPr>
        </p:nvSpPr>
        <p:spPr>
          <a:xfrm>
            <a:off x="5546309" y="1336632"/>
            <a:ext cx="4191000" cy="3844925"/>
          </a:xfrm>
        </p:spPr>
        <p:txBody>
          <a:bodyPr>
            <a:noAutofit/>
          </a:bodyPr>
          <a:lstStyle/>
          <a:p>
            <a:pPr marL="582613" lvl="3" indent="0" fontAlgn="base">
              <a:spcBef>
                <a:spcPts val="1200"/>
              </a:spcBef>
              <a:buClr>
                <a:srgbClr val="005BB9"/>
              </a:buClr>
              <a:buSzPct val="100000"/>
              <a:buNone/>
              <a:defRPr/>
            </a:pPr>
            <a:r>
              <a:rPr lang="en-NZ" sz="2400" kern="0" dirty="0">
                <a:solidFill>
                  <a:srgbClr val="000000"/>
                </a:solidFill>
                <a:latin typeface="Calibri" pitchFamily="34" charset="0"/>
                <a:cs typeface="Calibri" pitchFamily="34" charset="0"/>
              </a:rPr>
              <a:t>7.    Discussion</a:t>
            </a:r>
          </a:p>
          <a:p>
            <a:pPr marL="582613" lvl="3" indent="0" fontAlgn="base">
              <a:spcBef>
                <a:spcPts val="1200"/>
              </a:spcBef>
              <a:buClr>
                <a:srgbClr val="005BB9"/>
              </a:buClr>
              <a:buSzPct val="100000"/>
              <a:buNone/>
              <a:defRPr/>
            </a:pPr>
            <a:r>
              <a:rPr lang="en-NZ" sz="2400" kern="0" dirty="0">
                <a:solidFill>
                  <a:srgbClr val="000000"/>
                </a:solidFill>
                <a:latin typeface="Calibri" pitchFamily="34" charset="0"/>
                <a:cs typeface="Calibri" pitchFamily="34" charset="0"/>
              </a:rPr>
              <a:t>8.    Conclusion</a:t>
            </a:r>
          </a:p>
          <a:p>
            <a:pPr marL="582613" lvl="3" indent="0" fontAlgn="base">
              <a:spcBef>
                <a:spcPts val="1200"/>
              </a:spcBef>
              <a:buClr>
                <a:srgbClr val="005BB9"/>
              </a:buClr>
              <a:buSzPct val="100000"/>
              <a:buNone/>
              <a:defRPr/>
            </a:pPr>
            <a:r>
              <a:rPr lang="en-NZ" sz="2400" kern="0" dirty="0">
                <a:solidFill>
                  <a:srgbClr val="000000"/>
                </a:solidFill>
                <a:latin typeface="Calibri" pitchFamily="34" charset="0"/>
                <a:cs typeface="Calibri" pitchFamily="34" charset="0"/>
              </a:rPr>
              <a:t>9.    Figures</a:t>
            </a:r>
            <a:endParaRPr lang="en-NZ" sz="2400" kern="0" dirty="0">
              <a:solidFill>
                <a:srgbClr val="000000"/>
              </a:solidFill>
              <a:latin typeface="Calibri" pitchFamily="34" charset="0"/>
              <a:ea typeface="Geneva" charset="-128"/>
              <a:cs typeface="Calibri" pitchFamily="34" charset="0"/>
            </a:endParaRPr>
          </a:p>
          <a:p>
            <a:pPr marL="582613" lvl="3" indent="0" fontAlgn="base">
              <a:spcBef>
                <a:spcPts val="1200"/>
              </a:spcBef>
              <a:spcAft>
                <a:spcPts val="600"/>
              </a:spcAft>
              <a:buClr>
                <a:srgbClr val="005BB9"/>
              </a:buClr>
              <a:buSzPct val="100000"/>
              <a:buNone/>
              <a:defRPr/>
            </a:pPr>
            <a:r>
              <a:rPr lang="en-NZ" sz="2400" kern="0" dirty="0">
                <a:solidFill>
                  <a:srgbClr val="000000"/>
                </a:solidFill>
                <a:latin typeface="Calibri" pitchFamily="34" charset="0"/>
                <a:ea typeface="Geneva" charset="-128"/>
                <a:cs typeface="Calibri" pitchFamily="34" charset="0"/>
              </a:rPr>
              <a:t>10.  Tables</a:t>
            </a:r>
          </a:p>
          <a:p>
            <a:pPr marL="569913" lvl="3" indent="0" fontAlgn="base">
              <a:spcBef>
                <a:spcPts val="1200"/>
              </a:spcBef>
              <a:spcAft>
                <a:spcPts val="600"/>
              </a:spcAft>
              <a:buClr>
                <a:srgbClr val="005BB9"/>
              </a:buClr>
              <a:buSzPct val="100000"/>
              <a:buNone/>
              <a:defRPr/>
            </a:pPr>
            <a:r>
              <a:rPr lang="en-NZ" sz="2400" kern="0" dirty="0">
                <a:solidFill>
                  <a:srgbClr val="000000"/>
                </a:solidFill>
                <a:latin typeface="Calibri" pitchFamily="34" charset="0"/>
                <a:ea typeface="Geneva" charset="-128"/>
                <a:cs typeface="Calibri" pitchFamily="34" charset="0"/>
              </a:rPr>
              <a:t>11.  References</a:t>
            </a:r>
          </a:p>
          <a:p>
            <a:pPr marL="569913" lvl="3" indent="0" fontAlgn="base">
              <a:spcBef>
                <a:spcPts val="1200"/>
              </a:spcBef>
              <a:spcAft>
                <a:spcPts val="600"/>
              </a:spcAft>
              <a:buClr>
                <a:srgbClr val="005BB9"/>
              </a:buClr>
              <a:buSzPct val="100000"/>
              <a:buNone/>
              <a:defRPr/>
            </a:pPr>
            <a:r>
              <a:rPr lang="en-NZ" sz="2400" kern="0" dirty="0">
                <a:solidFill>
                  <a:srgbClr val="000000"/>
                </a:solidFill>
                <a:latin typeface="Calibri" pitchFamily="34" charset="0"/>
                <a:ea typeface="Geneva" charset="-128"/>
                <a:cs typeface="Calibri" pitchFamily="34" charset="0"/>
              </a:rPr>
              <a:t>12.  Acknowledgment &amp;                          	   disclosures</a:t>
            </a:r>
            <a:endParaRPr lang="en-NZ" sz="2400" dirty="0">
              <a:solidFill>
                <a:srgbClr val="000000"/>
              </a:solidFill>
              <a:latin typeface="Calibri" pitchFamily="34" charset="0"/>
              <a:cs typeface="Calibri" pitchFamily="34" charset="0"/>
            </a:endParaRPr>
          </a:p>
        </p:txBody>
      </p:sp>
    </p:spTree>
    <p:extLst>
      <p:ext uri="{BB962C8B-B14F-4D97-AF65-F5344CB8AC3E}">
        <p14:creationId xmlns:p14="http://schemas.microsoft.com/office/powerpoint/2010/main" val="82459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4"/>
          </p:nvPr>
        </p:nvSpPr>
        <p:spPr/>
        <p:txBody>
          <a:bodyPr/>
          <a:lstStyle/>
          <a:p>
            <a:endParaRPr lang="en-AU"/>
          </a:p>
        </p:txBody>
      </p:sp>
      <p:sp>
        <p:nvSpPr>
          <p:cNvPr id="3" name="Title 2"/>
          <p:cNvSpPr>
            <a:spLocks noGrp="1"/>
          </p:cNvSpPr>
          <p:nvPr>
            <p:ph type="title"/>
          </p:nvPr>
        </p:nvSpPr>
        <p:spPr/>
        <p:txBody>
          <a:bodyPr/>
          <a:lstStyle/>
          <a:p>
            <a:r>
              <a:rPr lang="en-AU" dirty="0"/>
              <a:t>Tutorials</a:t>
            </a:r>
          </a:p>
        </p:txBody>
      </p:sp>
      <p:sp>
        <p:nvSpPr>
          <p:cNvPr id="5" name="Text Placeholder 4"/>
          <p:cNvSpPr>
            <a:spLocks noGrp="1"/>
          </p:cNvSpPr>
          <p:nvPr>
            <p:ph type="body" sz="quarter" idx="4294967295"/>
          </p:nvPr>
        </p:nvSpPr>
        <p:spPr>
          <a:xfrm>
            <a:off x="821500" y="1353307"/>
            <a:ext cx="8594725" cy="984885"/>
          </a:xfrm>
        </p:spPr>
        <p:txBody>
          <a:bodyPr/>
          <a:lstStyle/>
          <a:p>
            <a:r>
              <a:rPr lang="en-AU" b="1" dirty="0">
                <a:solidFill>
                  <a:srgbClr val="000000"/>
                </a:solidFill>
              </a:rPr>
              <a:t>You could spend hours on how to write the “perfect” manuscript – if there is such a thing</a:t>
            </a:r>
            <a:endParaRPr lang="en-US" b="1" dirty="0">
              <a:solidFill>
                <a:srgbClr val="000000"/>
              </a:solidFill>
            </a:endParaRPr>
          </a:p>
          <a:p>
            <a:r>
              <a:rPr lang="en-NZ" b="1" dirty="0">
                <a:solidFill>
                  <a:srgbClr val="FF0000"/>
                </a:solidFill>
              </a:rPr>
              <a:t>http://www.springer.com/gb/authors-editors/authorandreviewertutorials</a:t>
            </a:r>
            <a:endParaRPr lang="ja-JP" altLang="en-US" b="1" dirty="0">
              <a:solidFill>
                <a:srgbClr val="FF0000"/>
              </a:solidFill>
            </a:endParaRPr>
          </a:p>
          <a:p>
            <a:endParaRPr lang="en-AU" dirty="0"/>
          </a:p>
        </p:txBody>
      </p:sp>
      <p:pic>
        <p:nvPicPr>
          <p:cNvPr id="7" name="Picture 6"/>
          <p:cNvPicPr>
            <a:picLocks noChangeAspect="1"/>
          </p:cNvPicPr>
          <p:nvPr/>
        </p:nvPicPr>
        <p:blipFill>
          <a:blip r:embed="rId2"/>
          <a:stretch>
            <a:fillRect/>
          </a:stretch>
        </p:blipFill>
        <p:spPr>
          <a:xfrm>
            <a:off x="700067" y="2400738"/>
            <a:ext cx="4562516" cy="3218573"/>
          </a:xfrm>
          <a:prstGeom prst="rect">
            <a:avLst/>
          </a:prstGeom>
        </p:spPr>
      </p:pic>
      <p:pic>
        <p:nvPicPr>
          <p:cNvPr id="8" name="Picture 7"/>
          <p:cNvPicPr>
            <a:picLocks noChangeAspect="1"/>
          </p:cNvPicPr>
          <p:nvPr/>
        </p:nvPicPr>
        <p:blipFill>
          <a:blip r:embed="rId3"/>
          <a:stretch>
            <a:fillRect/>
          </a:stretch>
        </p:blipFill>
        <p:spPr>
          <a:xfrm>
            <a:off x="5262583" y="2197021"/>
            <a:ext cx="4513752" cy="3931779"/>
          </a:xfrm>
          <a:prstGeom prst="rect">
            <a:avLst/>
          </a:prstGeom>
        </p:spPr>
      </p:pic>
    </p:spTree>
    <p:extLst>
      <p:ext uri="{BB962C8B-B14F-4D97-AF65-F5344CB8AC3E}">
        <p14:creationId xmlns:p14="http://schemas.microsoft.com/office/powerpoint/2010/main" val="36654722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7"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662523" y="3789040"/>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8" name="Text Placeholder 7"/>
          <p:cNvSpPr>
            <a:spLocks noGrp="1"/>
          </p:cNvSpPr>
          <p:nvPr>
            <p:ph type="body" sz="quarter" idx="10"/>
          </p:nvPr>
        </p:nvSpPr>
        <p:spPr>
          <a:xfrm>
            <a:off x="825500" y="1444625"/>
            <a:ext cx="7416000" cy="5863144"/>
          </a:xfrm>
        </p:spPr>
        <p:txBody>
          <a:bodyPr/>
          <a:lstStyle/>
          <a:p>
            <a:pPr marL="565150" lvl="2" indent="-342900">
              <a:spcBef>
                <a:spcPts val="1200"/>
              </a:spcBef>
              <a:buClrTx/>
              <a:buFont typeface="Arial" panose="020B0604020202020204" pitchFamily="34" charset="0"/>
              <a:buChar char="•"/>
            </a:pPr>
            <a:r>
              <a:rPr lang="en-NZ" sz="2000" dirty="0">
                <a:solidFill>
                  <a:srgbClr val="000000"/>
                </a:solidFill>
                <a:latin typeface="Calibri" pitchFamily="34" charset="0"/>
                <a:cs typeface="Calibri" pitchFamily="34" charset="0"/>
              </a:rPr>
              <a:t>Don’t underestimate</a:t>
            </a:r>
          </a:p>
          <a:p>
            <a:pPr marL="565150" lvl="2" indent="-342900">
              <a:spcBef>
                <a:spcPts val="1200"/>
              </a:spcBef>
              <a:buClrTx/>
              <a:buFont typeface="Arial" panose="020B0604020202020204" pitchFamily="34" charset="0"/>
              <a:buChar char="•"/>
            </a:pPr>
            <a:r>
              <a:rPr lang="en-NZ" sz="2000" dirty="0">
                <a:solidFill>
                  <a:srgbClr val="000000"/>
                </a:solidFill>
                <a:latin typeface="Calibri" pitchFamily="34" charset="0"/>
                <a:cs typeface="Calibri" pitchFamily="34" charset="0"/>
              </a:rPr>
              <a:t>Chance to address the editor personally</a:t>
            </a:r>
          </a:p>
          <a:p>
            <a:pPr marL="565150" lvl="2" indent="-342900">
              <a:spcBef>
                <a:spcPts val="1200"/>
              </a:spcBef>
              <a:buClrTx/>
              <a:buFont typeface="Arial" panose="020B0604020202020204" pitchFamily="34" charset="0"/>
              <a:buChar char="•"/>
            </a:pPr>
            <a:r>
              <a:rPr lang="en-NZ" sz="2000" dirty="0">
                <a:solidFill>
                  <a:srgbClr val="000000"/>
                </a:solidFill>
                <a:latin typeface="Calibri" pitchFamily="34" charset="0"/>
                <a:cs typeface="Calibri" pitchFamily="34" charset="0"/>
              </a:rPr>
              <a:t>Addressed to the </a:t>
            </a:r>
            <a:r>
              <a:rPr lang="en-NZ" sz="2000" u="sng" dirty="0">
                <a:solidFill>
                  <a:srgbClr val="FF0000"/>
                </a:solidFill>
                <a:latin typeface="Calibri" pitchFamily="34" charset="0"/>
                <a:cs typeface="Calibri" pitchFamily="34" charset="0"/>
              </a:rPr>
              <a:t>correct</a:t>
            </a:r>
            <a:r>
              <a:rPr lang="en-NZ" sz="2000" dirty="0">
                <a:solidFill>
                  <a:srgbClr val="000000"/>
                </a:solidFill>
                <a:latin typeface="Calibri" pitchFamily="34" charset="0"/>
                <a:cs typeface="Calibri" pitchFamily="34" charset="0"/>
              </a:rPr>
              <a:t> journal and editor</a:t>
            </a:r>
          </a:p>
          <a:p>
            <a:pPr marL="565150" lvl="2" indent="-342900">
              <a:spcBef>
                <a:spcPts val="1200"/>
              </a:spcBef>
              <a:buClrTx/>
              <a:buFont typeface="Arial" panose="020B0604020202020204" pitchFamily="34" charset="0"/>
              <a:buChar char="•"/>
            </a:pPr>
            <a:r>
              <a:rPr lang="en-NZ" sz="2000" dirty="0">
                <a:solidFill>
                  <a:srgbClr val="000000"/>
                </a:solidFill>
                <a:latin typeface="Calibri" pitchFamily="34" charset="0"/>
                <a:cs typeface="Calibri" pitchFamily="34" charset="0"/>
              </a:rPr>
              <a:t>What did you do/why</a:t>
            </a:r>
          </a:p>
          <a:p>
            <a:pPr marL="565150" lvl="2" indent="-342900">
              <a:spcBef>
                <a:spcPts val="1200"/>
              </a:spcBef>
              <a:buClrTx/>
              <a:buFont typeface="Arial" panose="020B0604020202020204" pitchFamily="34" charset="0"/>
              <a:buChar char="•"/>
            </a:pPr>
            <a:r>
              <a:rPr lang="en-NZ" sz="2000" b="1" u="sng" dirty="0">
                <a:solidFill>
                  <a:srgbClr val="000000"/>
                </a:solidFill>
                <a:latin typeface="Calibri" pitchFamily="34" charset="0"/>
                <a:cs typeface="Calibri" pitchFamily="34" charset="0"/>
              </a:rPr>
              <a:t>Why is your work important/novel</a:t>
            </a:r>
          </a:p>
          <a:p>
            <a:pPr marL="565150" lvl="2" indent="-342900">
              <a:spcBef>
                <a:spcPts val="1200"/>
              </a:spcBef>
              <a:buClrTx/>
              <a:buFont typeface="Arial" panose="020B0604020202020204" pitchFamily="34" charset="0"/>
              <a:buChar char="•"/>
            </a:pPr>
            <a:r>
              <a:rPr lang="en-NZ" sz="2000" dirty="0">
                <a:solidFill>
                  <a:srgbClr val="000000"/>
                </a:solidFill>
                <a:latin typeface="Calibri" pitchFamily="34" charset="0"/>
                <a:cs typeface="Calibri" pitchFamily="34" charset="0"/>
              </a:rPr>
              <a:t>Why this journal</a:t>
            </a:r>
          </a:p>
          <a:p>
            <a:pPr marL="565150" lvl="2" indent="-342900">
              <a:spcBef>
                <a:spcPts val="1200"/>
              </a:spcBef>
              <a:buClrTx/>
              <a:buFont typeface="Arial" panose="020B0604020202020204" pitchFamily="34" charset="0"/>
              <a:buChar char="•"/>
            </a:pPr>
            <a:r>
              <a:rPr lang="en-NZ" sz="2000" dirty="0">
                <a:solidFill>
                  <a:srgbClr val="000000"/>
                </a:solidFill>
                <a:latin typeface="Calibri" pitchFamily="34" charset="0"/>
                <a:cs typeface="Calibri" pitchFamily="34" charset="0"/>
              </a:rPr>
              <a:t>Don’t </a:t>
            </a:r>
            <a:r>
              <a:rPr lang="en-GB" sz="2000" dirty="0">
                <a:solidFill>
                  <a:srgbClr val="000000"/>
                </a:solidFill>
                <a:latin typeface="Calibri" pitchFamily="34" charset="0"/>
                <a:cs typeface="Calibri" pitchFamily="34" charset="0"/>
              </a:rPr>
              <a:t>exaggerate or overstate results</a:t>
            </a:r>
          </a:p>
          <a:p>
            <a:pPr marL="565150" lvl="2" indent="-342900">
              <a:spcBef>
                <a:spcPts val="1200"/>
              </a:spcBef>
              <a:buClrTx/>
              <a:buFont typeface="Arial" panose="020B0604020202020204" pitchFamily="34" charset="0"/>
              <a:buChar char="•"/>
            </a:pPr>
            <a:r>
              <a:rPr lang="en-NZ" sz="2000" dirty="0">
                <a:solidFill>
                  <a:srgbClr val="000000"/>
                </a:solidFill>
                <a:latin typeface="Calibri" pitchFamily="34" charset="0"/>
                <a:cs typeface="Calibri" pitchFamily="34" charset="0"/>
              </a:rPr>
              <a:t>Previously submitted?</a:t>
            </a:r>
          </a:p>
          <a:p>
            <a:pPr marL="565150" lvl="2" indent="-342900">
              <a:spcBef>
                <a:spcPts val="1200"/>
              </a:spcBef>
              <a:buClrTx/>
              <a:buFont typeface="Arial" panose="020B0604020202020204" pitchFamily="34" charset="0"/>
              <a:buChar char="•"/>
            </a:pPr>
            <a:r>
              <a:rPr lang="en-NZ" sz="2000" dirty="0">
                <a:solidFill>
                  <a:srgbClr val="000000"/>
                </a:solidFill>
                <a:latin typeface="Calibri" pitchFamily="34" charset="0"/>
                <a:cs typeface="Calibri" pitchFamily="34" charset="0"/>
              </a:rPr>
              <a:t>Reviewer comments?</a:t>
            </a:r>
          </a:p>
          <a:p>
            <a:pPr marL="565150" lvl="2" indent="-342900">
              <a:spcBef>
                <a:spcPts val="1200"/>
              </a:spcBef>
              <a:buClrTx/>
              <a:buFont typeface="Arial" panose="020B0604020202020204" pitchFamily="34" charset="0"/>
              <a:buChar char="•"/>
            </a:pPr>
            <a:endParaRPr lang="en-NZ" sz="2000" dirty="0">
              <a:solidFill>
                <a:srgbClr val="000000"/>
              </a:solidFill>
              <a:latin typeface="Calibri" pitchFamily="34" charset="0"/>
              <a:cs typeface="Calibri" pitchFamily="34" charset="0"/>
            </a:endParaRPr>
          </a:p>
          <a:p>
            <a:pPr lvl="2" indent="0">
              <a:buNone/>
            </a:pPr>
            <a:endParaRPr lang="en-NZ" dirty="0"/>
          </a:p>
          <a:p>
            <a:pPr marL="285750" lvl="1" indent="-285750">
              <a:buFont typeface="Arial" pitchFamily="34" charset="0"/>
              <a:buChar char="•"/>
            </a:pPr>
            <a:endParaRPr lang="en-NZ" dirty="0"/>
          </a:p>
        </p:txBody>
      </p:sp>
      <p:sp>
        <p:nvSpPr>
          <p:cNvPr id="7" name="Title 6"/>
          <p:cNvSpPr>
            <a:spLocks noGrp="1"/>
          </p:cNvSpPr>
          <p:nvPr>
            <p:ph type="title"/>
          </p:nvPr>
        </p:nvSpPr>
        <p:spPr/>
        <p:txBody>
          <a:bodyPr/>
          <a:lstStyle/>
          <a:p>
            <a:r>
              <a:rPr lang="en-NZ" dirty="0"/>
              <a:t>Cover Letter</a:t>
            </a:r>
          </a:p>
        </p:txBody>
      </p:sp>
    </p:spTree>
    <p:extLst>
      <p:ext uri="{BB962C8B-B14F-4D97-AF65-F5344CB8AC3E}">
        <p14:creationId xmlns:p14="http://schemas.microsoft.com/office/powerpoint/2010/main" val="165855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4" y="2620526"/>
            <a:ext cx="9905999" cy="3725601"/>
            <a:chOff x="0" y="2466963"/>
            <a:chExt cx="9143999" cy="3800486"/>
          </a:xfrm>
        </p:grpSpPr>
        <p:grpSp>
          <p:nvGrpSpPr>
            <p:cNvPr id="15" name="Group 14"/>
            <p:cNvGrpSpPr/>
            <p:nvPr/>
          </p:nvGrpSpPr>
          <p:grpSpPr>
            <a:xfrm>
              <a:off x="0" y="2579031"/>
              <a:ext cx="9143999" cy="3600423"/>
              <a:chOff x="0" y="948479"/>
              <a:chExt cx="9143999" cy="3960465"/>
            </a:xfrm>
          </p:grpSpPr>
          <p:sp>
            <p:nvSpPr>
              <p:cNvPr id="16" name="Rectangle 15"/>
              <p:cNvSpPr/>
              <p:nvPr/>
            </p:nvSpPr>
            <p:spPr>
              <a:xfrm>
                <a:off x="0" y="948479"/>
                <a:ext cx="9143999" cy="36165"/>
              </a:xfrm>
              <a:prstGeom prst="rect">
                <a:avLst/>
              </a:prstGeom>
              <a:solidFill>
                <a:srgbClr val="E0384D"/>
              </a:solidFill>
              <a:ln w="127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a:endParaRPr>
              </a:p>
            </p:txBody>
          </p:sp>
          <p:sp>
            <p:nvSpPr>
              <p:cNvPr id="17" name="Rectangle 16"/>
              <p:cNvSpPr/>
              <p:nvPr/>
            </p:nvSpPr>
            <p:spPr>
              <a:xfrm>
                <a:off x="0" y="999899"/>
                <a:ext cx="9143999" cy="3857624"/>
              </a:xfrm>
              <a:prstGeom prst="rect">
                <a:avLst/>
              </a:prstGeom>
              <a:solidFill>
                <a:srgbClr val="022C5D"/>
              </a:solidFill>
              <a:ln w="127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a:endParaRPr>
              </a:p>
            </p:txBody>
          </p:sp>
          <p:sp>
            <p:nvSpPr>
              <p:cNvPr id="18" name="Rectangle 17"/>
              <p:cNvSpPr/>
              <p:nvPr/>
            </p:nvSpPr>
            <p:spPr>
              <a:xfrm>
                <a:off x="0" y="4872779"/>
                <a:ext cx="9143999" cy="36165"/>
              </a:xfrm>
              <a:prstGeom prst="rect">
                <a:avLst/>
              </a:prstGeom>
              <a:solidFill>
                <a:srgbClr val="E0384D"/>
              </a:solidFill>
              <a:ln w="127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a:endParaRPr>
              </a:p>
            </p:txBody>
          </p:sp>
        </p:grpSp>
        <p:sp>
          <p:nvSpPr>
            <p:cNvPr id="19" name="Rectangle 4"/>
            <p:cNvSpPr/>
            <p:nvPr/>
          </p:nvSpPr>
          <p:spPr>
            <a:xfrm>
              <a:off x="0" y="2466963"/>
              <a:ext cx="9143999" cy="3756156"/>
            </a:xfrm>
            <a:custGeom>
              <a:avLst/>
              <a:gdLst>
                <a:gd name="connsiteX0" fmla="*/ 0 w 9422876"/>
                <a:gd name="connsiteY0" fmla="*/ 0 h 4508500"/>
                <a:gd name="connsiteX1" fmla="*/ 9422876 w 9422876"/>
                <a:gd name="connsiteY1" fmla="*/ 0 h 4508500"/>
                <a:gd name="connsiteX2" fmla="*/ 9422876 w 9422876"/>
                <a:gd name="connsiteY2" fmla="*/ 4508500 h 4508500"/>
                <a:gd name="connsiteX3" fmla="*/ 0 w 9422876"/>
                <a:gd name="connsiteY3" fmla="*/ 4508500 h 4508500"/>
                <a:gd name="connsiteX4" fmla="*/ 0 w 9422876"/>
                <a:gd name="connsiteY4" fmla="*/ 0 h 4508500"/>
                <a:gd name="connsiteX0" fmla="*/ 13224 w 9436100"/>
                <a:gd name="connsiteY0" fmla="*/ 0 h 4508500"/>
                <a:gd name="connsiteX1" fmla="*/ 9436100 w 9436100"/>
                <a:gd name="connsiteY1" fmla="*/ 0 h 4508500"/>
                <a:gd name="connsiteX2" fmla="*/ 9436100 w 9436100"/>
                <a:gd name="connsiteY2" fmla="*/ 4508500 h 4508500"/>
                <a:gd name="connsiteX3" fmla="*/ 13224 w 9436100"/>
                <a:gd name="connsiteY3" fmla="*/ 4508500 h 4508500"/>
                <a:gd name="connsiteX4" fmla="*/ 0 w 9436100"/>
                <a:gd name="connsiteY4" fmla="*/ 3962400 h 4508500"/>
                <a:gd name="connsiteX5" fmla="*/ 13224 w 9436100"/>
                <a:gd name="connsiteY5" fmla="*/ 0 h 4508500"/>
                <a:gd name="connsiteX0" fmla="*/ 0 w 9436100"/>
                <a:gd name="connsiteY0" fmla="*/ 3962400 h 4508500"/>
                <a:gd name="connsiteX1" fmla="*/ 9436100 w 9436100"/>
                <a:gd name="connsiteY1" fmla="*/ 0 h 4508500"/>
                <a:gd name="connsiteX2" fmla="*/ 9436100 w 9436100"/>
                <a:gd name="connsiteY2" fmla="*/ 4508500 h 4508500"/>
                <a:gd name="connsiteX3" fmla="*/ 13224 w 9436100"/>
                <a:gd name="connsiteY3" fmla="*/ 4508500 h 4508500"/>
                <a:gd name="connsiteX4" fmla="*/ 0 w 9436100"/>
                <a:gd name="connsiteY4" fmla="*/ 3962400 h 4508500"/>
                <a:gd name="connsiteX0" fmla="*/ 0 w 9436100"/>
                <a:gd name="connsiteY0" fmla="*/ 3962400 h 4508500"/>
                <a:gd name="connsiteX1" fmla="*/ 9436100 w 9436100"/>
                <a:gd name="connsiteY1" fmla="*/ 0 h 4508500"/>
                <a:gd name="connsiteX2" fmla="*/ 9436100 w 9436100"/>
                <a:gd name="connsiteY2" fmla="*/ 4508500 h 4508500"/>
                <a:gd name="connsiteX3" fmla="*/ 13224 w 9436100"/>
                <a:gd name="connsiteY3" fmla="*/ 4508500 h 4508500"/>
                <a:gd name="connsiteX4" fmla="*/ 0 w 9436100"/>
                <a:gd name="connsiteY4" fmla="*/ 3962400 h 4508500"/>
                <a:gd name="connsiteX0" fmla="*/ 0 w 9436100"/>
                <a:gd name="connsiteY0" fmla="*/ 3962400 h 4508500"/>
                <a:gd name="connsiteX1" fmla="*/ 9436100 w 9436100"/>
                <a:gd name="connsiteY1" fmla="*/ 0 h 4508500"/>
                <a:gd name="connsiteX2" fmla="*/ 9436100 w 9436100"/>
                <a:gd name="connsiteY2" fmla="*/ 4508500 h 4508500"/>
                <a:gd name="connsiteX3" fmla="*/ 13224 w 9436100"/>
                <a:gd name="connsiteY3" fmla="*/ 4508500 h 4508500"/>
                <a:gd name="connsiteX4" fmla="*/ 0 w 9436100"/>
                <a:gd name="connsiteY4" fmla="*/ 3962400 h 4508500"/>
                <a:gd name="connsiteX0" fmla="*/ 0 w 9436100"/>
                <a:gd name="connsiteY0" fmla="*/ 3962400 h 4508500"/>
                <a:gd name="connsiteX1" fmla="*/ 9436100 w 9436100"/>
                <a:gd name="connsiteY1" fmla="*/ 0 h 4508500"/>
                <a:gd name="connsiteX2" fmla="*/ 9436100 w 9436100"/>
                <a:gd name="connsiteY2" fmla="*/ 1752600 h 4508500"/>
                <a:gd name="connsiteX3" fmla="*/ 9436100 w 9436100"/>
                <a:gd name="connsiteY3" fmla="*/ 4508500 h 4508500"/>
                <a:gd name="connsiteX4" fmla="*/ 13224 w 9436100"/>
                <a:gd name="connsiteY4" fmla="*/ 4508500 h 4508500"/>
                <a:gd name="connsiteX5" fmla="*/ 0 w 9436100"/>
                <a:gd name="connsiteY5" fmla="*/ 3962400 h 4508500"/>
                <a:gd name="connsiteX0" fmla="*/ 0 w 9436100"/>
                <a:gd name="connsiteY0" fmla="*/ 3962400 h 4508500"/>
                <a:gd name="connsiteX1" fmla="*/ 9436100 w 9436100"/>
                <a:gd name="connsiteY1" fmla="*/ 0 h 4508500"/>
                <a:gd name="connsiteX2" fmla="*/ 9436100 w 9436100"/>
                <a:gd name="connsiteY2" fmla="*/ 1752600 h 4508500"/>
                <a:gd name="connsiteX3" fmla="*/ 13224 w 9436100"/>
                <a:gd name="connsiteY3" fmla="*/ 4508500 h 4508500"/>
                <a:gd name="connsiteX4" fmla="*/ 0 w 9436100"/>
                <a:gd name="connsiteY4" fmla="*/ 3962400 h 4508500"/>
                <a:gd name="connsiteX0" fmla="*/ 0 w 9436100"/>
                <a:gd name="connsiteY0" fmla="*/ 3962400 h 4508500"/>
                <a:gd name="connsiteX1" fmla="*/ 9436100 w 9436100"/>
                <a:gd name="connsiteY1" fmla="*/ 0 h 4508500"/>
                <a:gd name="connsiteX2" fmla="*/ 9436100 w 9436100"/>
                <a:gd name="connsiteY2" fmla="*/ 1752600 h 4508500"/>
                <a:gd name="connsiteX3" fmla="*/ 13224 w 9436100"/>
                <a:gd name="connsiteY3" fmla="*/ 4508500 h 4508500"/>
                <a:gd name="connsiteX4" fmla="*/ 0 w 9436100"/>
                <a:gd name="connsiteY4" fmla="*/ 3962400 h 4508500"/>
                <a:gd name="connsiteX0" fmla="*/ 0 w 9436100"/>
                <a:gd name="connsiteY0" fmla="*/ 3962400 h 4508500"/>
                <a:gd name="connsiteX1" fmla="*/ 9436100 w 9436100"/>
                <a:gd name="connsiteY1" fmla="*/ 0 h 4508500"/>
                <a:gd name="connsiteX2" fmla="*/ 9436100 w 9436100"/>
                <a:gd name="connsiteY2" fmla="*/ 1752600 h 4508500"/>
                <a:gd name="connsiteX3" fmla="*/ 13224 w 9436100"/>
                <a:gd name="connsiteY3" fmla="*/ 4508500 h 4508500"/>
                <a:gd name="connsiteX4" fmla="*/ 0 w 9436100"/>
                <a:gd name="connsiteY4" fmla="*/ 3962400 h 4508500"/>
                <a:gd name="connsiteX0" fmla="*/ 0 w 9436100"/>
                <a:gd name="connsiteY0" fmla="*/ 3962400 h 4508500"/>
                <a:gd name="connsiteX1" fmla="*/ 9436100 w 9436100"/>
                <a:gd name="connsiteY1" fmla="*/ 0 h 4508500"/>
                <a:gd name="connsiteX2" fmla="*/ 9426272 w 9436100"/>
                <a:gd name="connsiteY2" fmla="*/ 550565 h 4508500"/>
                <a:gd name="connsiteX3" fmla="*/ 9436100 w 9436100"/>
                <a:gd name="connsiteY3" fmla="*/ 1752600 h 4508500"/>
                <a:gd name="connsiteX4" fmla="*/ 13224 w 9436100"/>
                <a:gd name="connsiteY4" fmla="*/ 4508500 h 4508500"/>
                <a:gd name="connsiteX5" fmla="*/ 0 w 9436100"/>
                <a:gd name="connsiteY5" fmla="*/ 3962400 h 4508500"/>
                <a:gd name="connsiteX0" fmla="*/ 0 w 9436100"/>
                <a:gd name="connsiteY0" fmla="*/ 3411835 h 3957935"/>
                <a:gd name="connsiteX1" fmla="*/ 9426272 w 9436100"/>
                <a:gd name="connsiteY1" fmla="*/ 0 h 3957935"/>
                <a:gd name="connsiteX2" fmla="*/ 9436100 w 9436100"/>
                <a:gd name="connsiteY2" fmla="*/ 1202035 h 3957935"/>
                <a:gd name="connsiteX3" fmla="*/ 13224 w 9436100"/>
                <a:gd name="connsiteY3" fmla="*/ 3957935 h 3957935"/>
                <a:gd name="connsiteX4" fmla="*/ 0 w 9436100"/>
                <a:gd name="connsiteY4" fmla="*/ 3411835 h 3957935"/>
                <a:gd name="connsiteX0" fmla="*/ 0 w 9436100"/>
                <a:gd name="connsiteY0" fmla="*/ 3411835 h 3957935"/>
                <a:gd name="connsiteX1" fmla="*/ 9426272 w 9436100"/>
                <a:gd name="connsiteY1" fmla="*/ 0 h 3957935"/>
                <a:gd name="connsiteX2" fmla="*/ 9436100 w 9436100"/>
                <a:gd name="connsiteY2" fmla="*/ 1202035 h 3957935"/>
                <a:gd name="connsiteX3" fmla="*/ 13224 w 9436100"/>
                <a:gd name="connsiteY3" fmla="*/ 3957935 h 3957935"/>
                <a:gd name="connsiteX4" fmla="*/ 0 w 9436100"/>
                <a:gd name="connsiteY4" fmla="*/ 3411835 h 3957935"/>
                <a:gd name="connsiteX0" fmla="*/ 0 w 9436100"/>
                <a:gd name="connsiteY0" fmla="*/ 3411853 h 3957953"/>
                <a:gd name="connsiteX1" fmla="*/ 9426272 w 9436100"/>
                <a:gd name="connsiteY1" fmla="*/ 18 h 3957953"/>
                <a:gd name="connsiteX2" fmla="*/ 9436100 w 9436100"/>
                <a:gd name="connsiteY2" fmla="*/ 1202053 h 3957953"/>
                <a:gd name="connsiteX3" fmla="*/ 13224 w 9436100"/>
                <a:gd name="connsiteY3" fmla="*/ 3957953 h 3957953"/>
                <a:gd name="connsiteX4" fmla="*/ 0 w 9436100"/>
                <a:gd name="connsiteY4" fmla="*/ 3411853 h 3957953"/>
                <a:gd name="connsiteX0" fmla="*/ 0 w 9436100"/>
                <a:gd name="connsiteY0" fmla="*/ 3411848 h 3957948"/>
                <a:gd name="connsiteX1" fmla="*/ 9426272 w 9436100"/>
                <a:gd name="connsiteY1" fmla="*/ 13 h 3957948"/>
                <a:gd name="connsiteX2" fmla="*/ 9436100 w 9436100"/>
                <a:gd name="connsiteY2" fmla="*/ 1202048 h 3957948"/>
                <a:gd name="connsiteX3" fmla="*/ 13224 w 9436100"/>
                <a:gd name="connsiteY3" fmla="*/ 3957948 h 3957948"/>
                <a:gd name="connsiteX4" fmla="*/ 0 w 9436100"/>
                <a:gd name="connsiteY4" fmla="*/ 3411848 h 3957948"/>
                <a:gd name="connsiteX0" fmla="*/ 0 w 9436100"/>
                <a:gd name="connsiteY0" fmla="*/ 3411848 h 3860063"/>
                <a:gd name="connsiteX1" fmla="*/ 9426272 w 9436100"/>
                <a:gd name="connsiteY1" fmla="*/ 13 h 3860063"/>
                <a:gd name="connsiteX2" fmla="*/ 9436100 w 9436100"/>
                <a:gd name="connsiteY2" fmla="*/ 1202048 h 3860063"/>
                <a:gd name="connsiteX3" fmla="*/ 3395 w 9436100"/>
                <a:gd name="connsiteY3" fmla="*/ 3860063 h 3860063"/>
                <a:gd name="connsiteX4" fmla="*/ 0 w 9436100"/>
                <a:gd name="connsiteY4" fmla="*/ 3411848 h 3860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6100" h="3860063">
                  <a:moveTo>
                    <a:pt x="0" y="3411848"/>
                  </a:moveTo>
                  <a:cubicBezTo>
                    <a:pt x="2365014" y="814070"/>
                    <a:pt x="6860833" y="-3650"/>
                    <a:pt x="9426272" y="13"/>
                  </a:cubicBezTo>
                  <a:lnTo>
                    <a:pt x="9436100" y="1202048"/>
                  </a:lnTo>
                  <a:cubicBezTo>
                    <a:pt x="5139441" y="1041181"/>
                    <a:pt x="2509354" y="1900030"/>
                    <a:pt x="3395" y="3860063"/>
                  </a:cubicBezTo>
                  <a:cubicBezTo>
                    <a:pt x="2263" y="3710658"/>
                    <a:pt x="1132" y="3561253"/>
                    <a:pt x="0" y="3411848"/>
                  </a:cubicBezTo>
                  <a:close/>
                </a:path>
              </a:pathLst>
            </a:custGeom>
            <a:solidFill>
              <a:schemeClr val="bg1">
                <a:alpha val="4000"/>
              </a:schemeClr>
            </a:solidFill>
            <a:ln w="12700" cap="flat" cmpd="sng" algn="ctr">
              <a:noFill/>
              <a:prstDash val="solid"/>
              <a:miter lim="800000"/>
            </a:ln>
            <a:effectLst/>
          </p:spPr>
          <p:txBody>
            <a:bodyPr rtlCol="0" anchor="ctr"/>
            <a:lstStyle/>
            <a:p>
              <a:pPr algn="ctr">
                <a:defRPr/>
              </a:pPr>
              <a:endParaRPr lang="en-US" kern="0">
                <a:solidFill>
                  <a:prstClr val="white"/>
                </a:solidFill>
                <a:latin typeface="Arial" panose="020B0604020202020204"/>
              </a:endParaRPr>
            </a:p>
          </p:txBody>
        </p:sp>
        <p:sp>
          <p:nvSpPr>
            <p:cNvPr id="20" name="Freeform 19"/>
            <p:cNvSpPr/>
            <p:nvPr/>
          </p:nvSpPr>
          <p:spPr>
            <a:xfrm>
              <a:off x="6220874" y="4321336"/>
              <a:ext cx="2922619" cy="1946113"/>
            </a:xfrm>
            <a:custGeom>
              <a:avLst/>
              <a:gdLst>
                <a:gd name="connsiteX0" fmla="*/ 47808 w 4085372"/>
                <a:gd name="connsiteY0" fmla="*/ 2536663 h 2560842"/>
                <a:gd name="connsiteX1" fmla="*/ 4085372 w 4085372"/>
                <a:gd name="connsiteY1" fmla="*/ 2536663 h 2560842"/>
                <a:gd name="connsiteX2" fmla="*/ 4085372 w 4085372"/>
                <a:gd name="connsiteY2" fmla="*/ 2560842 h 2560842"/>
                <a:gd name="connsiteX3" fmla="*/ 0 w 4085372"/>
                <a:gd name="connsiteY3" fmla="*/ 2560842 h 2560842"/>
                <a:gd name="connsiteX4" fmla="*/ 4085372 w 4085372"/>
                <a:gd name="connsiteY4" fmla="*/ 0 h 2560842"/>
                <a:gd name="connsiteX5" fmla="*/ 4085372 w 4085372"/>
                <a:gd name="connsiteY5" fmla="*/ 1946113 h 2560842"/>
                <a:gd name="connsiteX6" fmla="*/ 1162753 w 4085372"/>
                <a:gd name="connsiteY6" fmla="*/ 1946113 h 2560842"/>
                <a:gd name="connsiteX7" fmla="*/ 1645589 w 4085372"/>
                <a:gd name="connsiteY7" fmla="*/ 1661352 h 2560842"/>
                <a:gd name="connsiteX8" fmla="*/ 4085372 w 4085372"/>
                <a:gd name="connsiteY8" fmla="*/ 0 h 2560842"/>
                <a:gd name="connsiteX0" fmla="*/ 0 w 4037564"/>
                <a:gd name="connsiteY0" fmla="*/ 2536663 h 2560842"/>
                <a:gd name="connsiteX1" fmla="*/ 4037564 w 4037564"/>
                <a:gd name="connsiteY1" fmla="*/ 2536663 h 2560842"/>
                <a:gd name="connsiteX2" fmla="*/ 4037564 w 4037564"/>
                <a:gd name="connsiteY2" fmla="*/ 2560842 h 2560842"/>
                <a:gd name="connsiteX3" fmla="*/ 0 w 4037564"/>
                <a:gd name="connsiteY3" fmla="*/ 2536663 h 2560842"/>
                <a:gd name="connsiteX4" fmla="*/ 4037564 w 4037564"/>
                <a:gd name="connsiteY4" fmla="*/ 0 h 2560842"/>
                <a:gd name="connsiteX5" fmla="*/ 4037564 w 4037564"/>
                <a:gd name="connsiteY5" fmla="*/ 1946113 h 2560842"/>
                <a:gd name="connsiteX6" fmla="*/ 1114945 w 4037564"/>
                <a:gd name="connsiteY6" fmla="*/ 1946113 h 2560842"/>
                <a:gd name="connsiteX7" fmla="*/ 1597781 w 4037564"/>
                <a:gd name="connsiteY7" fmla="*/ 1661352 h 2560842"/>
                <a:gd name="connsiteX8" fmla="*/ 4037564 w 4037564"/>
                <a:gd name="connsiteY8" fmla="*/ 0 h 2560842"/>
                <a:gd name="connsiteX0" fmla="*/ 2922619 w 2922619"/>
                <a:gd name="connsiteY0" fmla="*/ 2560842 h 2560842"/>
                <a:gd name="connsiteX1" fmla="*/ 2922619 w 2922619"/>
                <a:gd name="connsiteY1" fmla="*/ 2536663 h 2560842"/>
                <a:gd name="connsiteX2" fmla="*/ 2922619 w 2922619"/>
                <a:gd name="connsiteY2" fmla="*/ 2560842 h 2560842"/>
                <a:gd name="connsiteX3" fmla="*/ 2922619 w 2922619"/>
                <a:gd name="connsiteY3" fmla="*/ 0 h 2560842"/>
                <a:gd name="connsiteX4" fmla="*/ 2922619 w 2922619"/>
                <a:gd name="connsiteY4" fmla="*/ 1946113 h 2560842"/>
                <a:gd name="connsiteX5" fmla="*/ 0 w 2922619"/>
                <a:gd name="connsiteY5" fmla="*/ 1946113 h 2560842"/>
                <a:gd name="connsiteX6" fmla="*/ 482836 w 2922619"/>
                <a:gd name="connsiteY6" fmla="*/ 1661352 h 2560842"/>
                <a:gd name="connsiteX7" fmla="*/ 2922619 w 2922619"/>
                <a:gd name="connsiteY7" fmla="*/ 0 h 2560842"/>
                <a:gd name="connsiteX0" fmla="*/ 2922619 w 2922619"/>
                <a:gd name="connsiteY0" fmla="*/ 0 h 1946113"/>
                <a:gd name="connsiteX1" fmla="*/ 2922619 w 2922619"/>
                <a:gd name="connsiteY1" fmla="*/ 1946113 h 1946113"/>
                <a:gd name="connsiteX2" fmla="*/ 0 w 2922619"/>
                <a:gd name="connsiteY2" fmla="*/ 1946113 h 1946113"/>
                <a:gd name="connsiteX3" fmla="*/ 482836 w 2922619"/>
                <a:gd name="connsiteY3" fmla="*/ 1661352 h 1946113"/>
                <a:gd name="connsiteX4" fmla="*/ 2922619 w 2922619"/>
                <a:gd name="connsiteY4" fmla="*/ 0 h 1946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2619" h="1946113">
                  <a:moveTo>
                    <a:pt x="2922619" y="0"/>
                  </a:moveTo>
                  <a:lnTo>
                    <a:pt x="2922619" y="1946113"/>
                  </a:lnTo>
                  <a:lnTo>
                    <a:pt x="0" y="1946113"/>
                  </a:lnTo>
                  <a:lnTo>
                    <a:pt x="482836" y="1661352"/>
                  </a:lnTo>
                  <a:cubicBezTo>
                    <a:pt x="1335758" y="1141360"/>
                    <a:pt x="2109959" y="587576"/>
                    <a:pt x="2922619" y="0"/>
                  </a:cubicBezTo>
                  <a:close/>
                </a:path>
              </a:pathLst>
            </a:custGeom>
            <a:gradFill flip="none" rotWithShape="1">
              <a:gsLst>
                <a:gs pos="0">
                  <a:srgbClr val="5B9BD5">
                    <a:lumMod val="5000"/>
                    <a:lumOff val="95000"/>
                    <a:alpha val="0"/>
                  </a:srgbClr>
                </a:gs>
                <a:gs pos="82000">
                  <a:sysClr val="window" lastClr="FFFFFF">
                    <a:lumMod val="85000"/>
                    <a:alpha val="10000"/>
                  </a:sysClr>
                </a:gs>
              </a:gsLst>
              <a:lin ang="13500000" scaled="1"/>
              <a:tileRect/>
            </a:gradFill>
            <a:ln w="12700" cap="flat" cmpd="sng" algn="ctr">
              <a:noFill/>
              <a:prstDash val="solid"/>
              <a:miter lim="800000"/>
            </a:ln>
            <a:effectLst/>
          </p:spPr>
          <p:txBody>
            <a:bodyPr wrap="square" rtlCol="0" anchor="ctr">
              <a:noAutofit/>
            </a:bodyPr>
            <a:lstStyle/>
            <a:p>
              <a:pPr algn="ctr">
                <a:defRPr/>
              </a:pPr>
              <a:endParaRPr lang="en-US" kern="0">
                <a:solidFill>
                  <a:prstClr val="white"/>
                </a:solidFill>
                <a:latin typeface="Arial" panose="020B0604020202020204"/>
              </a:endParaRPr>
            </a:p>
          </p:txBody>
        </p:sp>
        <p:sp>
          <p:nvSpPr>
            <p:cNvPr id="21" name="Freeform 20"/>
            <p:cNvSpPr/>
            <p:nvPr/>
          </p:nvSpPr>
          <p:spPr>
            <a:xfrm>
              <a:off x="0" y="4321336"/>
              <a:ext cx="5282585" cy="1946113"/>
            </a:xfrm>
            <a:custGeom>
              <a:avLst/>
              <a:gdLst>
                <a:gd name="connsiteX0" fmla="*/ 0 w 9143999"/>
                <a:gd name="connsiteY0" fmla="*/ 2536663 h 2560842"/>
                <a:gd name="connsiteX1" fmla="*/ 9143507 w 9143999"/>
                <a:gd name="connsiteY1" fmla="*/ 2536663 h 2560842"/>
                <a:gd name="connsiteX2" fmla="*/ 9143492 w 9143999"/>
                <a:gd name="connsiteY2" fmla="*/ 2560842 h 2560842"/>
                <a:gd name="connsiteX3" fmla="*/ 0 w 9143999"/>
                <a:gd name="connsiteY3" fmla="*/ 2560842 h 2560842"/>
                <a:gd name="connsiteX4" fmla="*/ 9143999 w 9143999"/>
                <a:gd name="connsiteY4" fmla="*/ 1730139 h 2560842"/>
                <a:gd name="connsiteX5" fmla="*/ 9143867 w 9143999"/>
                <a:gd name="connsiteY5" fmla="*/ 1946113 h 2560842"/>
                <a:gd name="connsiteX6" fmla="*/ 8348802 w 9143999"/>
                <a:gd name="connsiteY6" fmla="*/ 1946113 h 2560842"/>
                <a:gd name="connsiteX7" fmla="*/ 8568848 w 9143999"/>
                <a:gd name="connsiteY7" fmla="*/ 1898570 h 2560842"/>
                <a:gd name="connsiteX8" fmla="*/ 9143999 w 9143999"/>
                <a:gd name="connsiteY8" fmla="*/ 1730139 h 2560842"/>
                <a:gd name="connsiteX9" fmla="*/ 0 w 9143999"/>
                <a:gd name="connsiteY9" fmla="*/ 0 h 2560842"/>
                <a:gd name="connsiteX10" fmla="*/ 5282585 w 9143999"/>
                <a:gd name="connsiteY10" fmla="*/ 1935239 h 2560842"/>
                <a:gd name="connsiteX11" fmla="*/ 5349914 w 9143999"/>
                <a:gd name="connsiteY11" fmla="*/ 1946113 h 2560842"/>
                <a:gd name="connsiteX12" fmla="*/ 0 w 9143999"/>
                <a:gd name="connsiteY12" fmla="*/ 1946113 h 2560842"/>
                <a:gd name="connsiteX0" fmla="*/ 0 w 9143999"/>
                <a:gd name="connsiteY0" fmla="*/ 2560842 h 2560842"/>
                <a:gd name="connsiteX1" fmla="*/ 9143507 w 9143999"/>
                <a:gd name="connsiteY1" fmla="*/ 2536663 h 2560842"/>
                <a:gd name="connsiteX2" fmla="*/ 9143492 w 9143999"/>
                <a:gd name="connsiteY2" fmla="*/ 2560842 h 2560842"/>
                <a:gd name="connsiteX3" fmla="*/ 0 w 9143999"/>
                <a:gd name="connsiteY3" fmla="*/ 2560842 h 2560842"/>
                <a:gd name="connsiteX4" fmla="*/ 9143999 w 9143999"/>
                <a:gd name="connsiteY4" fmla="*/ 1730139 h 2560842"/>
                <a:gd name="connsiteX5" fmla="*/ 9143867 w 9143999"/>
                <a:gd name="connsiteY5" fmla="*/ 1946113 h 2560842"/>
                <a:gd name="connsiteX6" fmla="*/ 8348802 w 9143999"/>
                <a:gd name="connsiteY6" fmla="*/ 1946113 h 2560842"/>
                <a:gd name="connsiteX7" fmla="*/ 8568848 w 9143999"/>
                <a:gd name="connsiteY7" fmla="*/ 1898570 h 2560842"/>
                <a:gd name="connsiteX8" fmla="*/ 9143999 w 9143999"/>
                <a:gd name="connsiteY8" fmla="*/ 1730139 h 2560842"/>
                <a:gd name="connsiteX9" fmla="*/ 0 w 9143999"/>
                <a:gd name="connsiteY9" fmla="*/ 0 h 2560842"/>
                <a:gd name="connsiteX10" fmla="*/ 5282585 w 9143999"/>
                <a:gd name="connsiteY10" fmla="*/ 1935239 h 2560842"/>
                <a:gd name="connsiteX11" fmla="*/ 5349914 w 9143999"/>
                <a:gd name="connsiteY11" fmla="*/ 1946113 h 2560842"/>
                <a:gd name="connsiteX12" fmla="*/ 0 w 9143999"/>
                <a:gd name="connsiteY12" fmla="*/ 1946113 h 2560842"/>
                <a:gd name="connsiteX13" fmla="*/ 0 w 9143999"/>
                <a:gd name="connsiteY13" fmla="*/ 0 h 2560842"/>
                <a:gd name="connsiteX0" fmla="*/ 9143492 w 9143999"/>
                <a:gd name="connsiteY0" fmla="*/ 2560842 h 2560842"/>
                <a:gd name="connsiteX1" fmla="*/ 9143507 w 9143999"/>
                <a:gd name="connsiteY1" fmla="*/ 2536663 h 2560842"/>
                <a:gd name="connsiteX2" fmla="*/ 9143492 w 9143999"/>
                <a:gd name="connsiteY2" fmla="*/ 2560842 h 2560842"/>
                <a:gd name="connsiteX3" fmla="*/ 9143999 w 9143999"/>
                <a:gd name="connsiteY3" fmla="*/ 1730139 h 2560842"/>
                <a:gd name="connsiteX4" fmla="*/ 9143867 w 9143999"/>
                <a:gd name="connsiteY4" fmla="*/ 1946113 h 2560842"/>
                <a:gd name="connsiteX5" fmla="*/ 8348802 w 9143999"/>
                <a:gd name="connsiteY5" fmla="*/ 1946113 h 2560842"/>
                <a:gd name="connsiteX6" fmla="*/ 8568848 w 9143999"/>
                <a:gd name="connsiteY6" fmla="*/ 1898570 h 2560842"/>
                <a:gd name="connsiteX7" fmla="*/ 9143999 w 9143999"/>
                <a:gd name="connsiteY7" fmla="*/ 1730139 h 2560842"/>
                <a:gd name="connsiteX8" fmla="*/ 0 w 9143999"/>
                <a:gd name="connsiteY8" fmla="*/ 0 h 2560842"/>
                <a:gd name="connsiteX9" fmla="*/ 5282585 w 9143999"/>
                <a:gd name="connsiteY9" fmla="*/ 1935239 h 2560842"/>
                <a:gd name="connsiteX10" fmla="*/ 5349914 w 9143999"/>
                <a:gd name="connsiteY10" fmla="*/ 1946113 h 2560842"/>
                <a:gd name="connsiteX11" fmla="*/ 0 w 9143999"/>
                <a:gd name="connsiteY11" fmla="*/ 1946113 h 2560842"/>
                <a:gd name="connsiteX12" fmla="*/ 0 w 9143999"/>
                <a:gd name="connsiteY12" fmla="*/ 0 h 2560842"/>
                <a:gd name="connsiteX0" fmla="*/ 9143999 w 9143999"/>
                <a:gd name="connsiteY0" fmla="*/ 1730139 h 1946113"/>
                <a:gd name="connsiteX1" fmla="*/ 9143867 w 9143999"/>
                <a:gd name="connsiteY1" fmla="*/ 1946113 h 1946113"/>
                <a:gd name="connsiteX2" fmla="*/ 8348802 w 9143999"/>
                <a:gd name="connsiteY2" fmla="*/ 1946113 h 1946113"/>
                <a:gd name="connsiteX3" fmla="*/ 8568848 w 9143999"/>
                <a:gd name="connsiteY3" fmla="*/ 1898570 h 1946113"/>
                <a:gd name="connsiteX4" fmla="*/ 9143999 w 9143999"/>
                <a:gd name="connsiteY4" fmla="*/ 1730139 h 1946113"/>
                <a:gd name="connsiteX5" fmla="*/ 0 w 9143999"/>
                <a:gd name="connsiteY5" fmla="*/ 0 h 1946113"/>
                <a:gd name="connsiteX6" fmla="*/ 5282585 w 9143999"/>
                <a:gd name="connsiteY6" fmla="*/ 1935239 h 1946113"/>
                <a:gd name="connsiteX7" fmla="*/ 5349914 w 9143999"/>
                <a:gd name="connsiteY7" fmla="*/ 1946113 h 1946113"/>
                <a:gd name="connsiteX8" fmla="*/ 0 w 9143999"/>
                <a:gd name="connsiteY8" fmla="*/ 1946113 h 1946113"/>
                <a:gd name="connsiteX9" fmla="*/ 0 w 9143999"/>
                <a:gd name="connsiteY9" fmla="*/ 0 h 1946113"/>
                <a:gd name="connsiteX0" fmla="*/ 9143999 w 9143999"/>
                <a:gd name="connsiteY0" fmla="*/ 1730139 h 1946113"/>
                <a:gd name="connsiteX1" fmla="*/ 8348802 w 9143999"/>
                <a:gd name="connsiteY1" fmla="*/ 1946113 h 1946113"/>
                <a:gd name="connsiteX2" fmla="*/ 8568848 w 9143999"/>
                <a:gd name="connsiteY2" fmla="*/ 1898570 h 1946113"/>
                <a:gd name="connsiteX3" fmla="*/ 9143999 w 9143999"/>
                <a:gd name="connsiteY3" fmla="*/ 1730139 h 1946113"/>
                <a:gd name="connsiteX4" fmla="*/ 0 w 9143999"/>
                <a:gd name="connsiteY4" fmla="*/ 0 h 1946113"/>
                <a:gd name="connsiteX5" fmla="*/ 5282585 w 9143999"/>
                <a:gd name="connsiteY5" fmla="*/ 1935239 h 1946113"/>
                <a:gd name="connsiteX6" fmla="*/ 5349914 w 9143999"/>
                <a:gd name="connsiteY6" fmla="*/ 1946113 h 1946113"/>
                <a:gd name="connsiteX7" fmla="*/ 0 w 9143999"/>
                <a:gd name="connsiteY7" fmla="*/ 1946113 h 1946113"/>
                <a:gd name="connsiteX8" fmla="*/ 0 w 9143999"/>
                <a:gd name="connsiteY8" fmla="*/ 0 h 1946113"/>
                <a:gd name="connsiteX0" fmla="*/ 8568848 w 8568848"/>
                <a:gd name="connsiteY0" fmla="*/ 1898570 h 1946113"/>
                <a:gd name="connsiteX1" fmla="*/ 8348802 w 8568848"/>
                <a:gd name="connsiteY1" fmla="*/ 1946113 h 1946113"/>
                <a:gd name="connsiteX2" fmla="*/ 8568848 w 8568848"/>
                <a:gd name="connsiteY2" fmla="*/ 1898570 h 1946113"/>
                <a:gd name="connsiteX3" fmla="*/ 0 w 8568848"/>
                <a:gd name="connsiteY3" fmla="*/ 0 h 1946113"/>
                <a:gd name="connsiteX4" fmla="*/ 5282585 w 8568848"/>
                <a:gd name="connsiteY4" fmla="*/ 1935239 h 1946113"/>
                <a:gd name="connsiteX5" fmla="*/ 5349914 w 8568848"/>
                <a:gd name="connsiteY5" fmla="*/ 1946113 h 1946113"/>
                <a:gd name="connsiteX6" fmla="*/ 0 w 8568848"/>
                <a:gd name="connsiteY6" fmla="*/ 1946113 h 1946113"/>
                <a:gd name="connsiteX7" fmla="*/ 0 w 8568848"/>
                <a:gd name="connsiteY7" fmla="*/ 0 h 1946113"/>
                <a:gd name="connsiteX0" fmla="*/ 0 w 5349914"/>
                <a:gd name="connsiteY0" fmla="*/ 0 h 1946113"/>
                <a:gd name="connsiteX1" fmla="*/ 5282585 w 5349914"/>
                <a:gd name="connsiteY1" fmla="*/ 1935239 h 1946113"/>
                <a:gd name="connsiteX2" fmla="*/ 5349914 w 5349914"/>
                <a:gd name="connsiteY2" fmla="*/ 1946113 h 1946113"/>
                <a:gd name="connsiteX3" fmla="*/ 0 w 5349914"/>
                <a:gd name="connsiteY3" fmla="*/ 1946113 h 1946113"/>
                <a:gd name="connsiteX4" fmla="*/ 0 w 5349914"/>
                <a:gd name="connsiteY4" fmla="*/ 0 h 1946113"/>
                <a:gd name="connsiteX0" fmla="*/ 0 w 5282585"/>
                <a:gd name="connsiteY0" fmla="*/ 0 h 1946113"/>
                <a:gd name="connsiteX1" fmla="*/ 5282585 w 5282585"/>
                <a:gd name="connsiteY1" fmla="*/ 1935239 h 1946113"/>
                <a:gd name="connsiteX2" fmla="*/ 0 w 5282585"/>
                <a:gd name="connsiteY2" fmla="*/ 1946113 h 1946113"/>
                <a:gd name="connsiteX3" fmla="*/ 0 w 5282585"/>
                <a:gd name="connsiteY3" fmla="*/ 0 h 1946113"/>
              </a:gdLst>
              <a:ahLst/>
              <a:cxnLst>
                <a:cxn ang="0">
                  <a:pos x="connsiteX0" y="connsiteY0"/>
                </a:cxn>
                <a:cxn ang="0">
                  <a:pos x="connsiteX1" y="connsiteY1"/>
                </a:cxn>
                <a:cxn ang="0">
                  <a:pos x="connsiteX2" y="connsiteY2"/>
                </a:cxn>
                <a:cxn ang="0">
                  <a:pos x="connsiteX3" y="connsiteY3"/>
                </a:cxn>
              </a:cxnLst>
              <a:rect l="l" t="t" r="r" b="b"/>
              <a:pathLst>
                <a:path w="5282585" h="1946113">
                  <a:moveTo>
                    <a:pt x="0" y="0"/>
                  </a:moveTo>
                  <a:cubicBezTo>
                    <a:pt x="1502848" y="760669"/>
                    <a:pt x="3374480" y="1599759"/>
                    <a:pt x="5282585" y="1935239"/>
                  </a:cubicBezTo>
                  <a:lnTo>
                    <a:pt x="0" y="1946113"/>
                  </a:lnTo>
                  <a:lnTo>
                    <a:pt x="0" y="0"/>
                  </a:lnTo>
                  <a:close/>
                </a:path>
              </a:pathLst>
            </a:custGeom>
            <a:gradFill flip="none" rotWithShape="1">
              <a:gsLst>
                <a:gs pos="0">
                  <a:srgbClr val="5B9BD5">
                    <a:lumMod val="5000"/>
                    <a:lumOff val="95000"/>
                    <a:alpha val="0"/>
                  </a:srgbClr>
                </a:gs>
                <a:gs pos="100000">
                  <a:sysClr val="window" lastClr="FFFFFF">
                    <a:lumMod val="85000"/>
                    <a:alpha val="10000"/>
                  </a:sysClr>
                </a:gs>
              </a:gsLst>
              <a:lin ang="16800000" scaled="0"/>
              <a:tileRect/>
            </a:gradFill>
            <a:ln w="12700" cap="flat" cmpd="sng" algn="ctr">
              <a:noFill/>
              <a:prstDash val="solid"/>
              <a:miter lim="800000"/>
            </a:ln>
            <a:effectLst/>
          </p:spPr>
          <p:txBody>
            <a:bodyPr wrap="square" rtlCol="0" anchor="ctr">
              <a:noAutofit/>
            </a:bodyPr>
            <a:lstStyle/>
            <a:p>
              <a:pPr algn="ctr">
                <a:defRPr/>
              </a:pPr>
              <a:endParaRPr lang="en-US" kern="0">
                <a:solidFill>
                  <a:prstClr val="white"/>
                </a:solidFill>
                <a:latin typeface="Arial" panose="020B0604020202020204"/>
              </a:endParaRPr>
            </a:p>
          </p:txBody>
        </p:sp>
      </p:grpSp>
      <p:sp>
        <p:nvSpPr>
          <p:cNvPr id="12" name="Text Placeholder 11"/>
          <p:cNvSpPr txBox="1">
            <a:spLocks/>
          </p:cNvSpPr>
          <p:nvPr/>
        </p:nvSpPr>
        <p:spPr>
          <a:xfrm>
            <a:off x="340242" y="3938999"/>
            <a:ext cx="9260958" cy="2187778"/>
          </a:xfrm>
          <a:prstGeom prst="rect">
            <a:avLst/>
          </a:prstGeom>
        </p:spPr>
        <p:txBody>
          <a:bodyPr vert="horz" wrap="square" lIns="0" tIns="0" rIns="0" bIns="0" rtlCol="0">
            <a:spAutoFit/>
          </a:bodyPr>
          <a:lstStyle>
            <a:lvl1pPr marL="0" indent="0" algn="l" defTabSz="743480" rtl="0" eaLnBrk="1" latinLnBrk="0" hangingPunct="1">
              <a:spcBef>
                <a:spcPts val="0"/>
              </a:spcBef>
              <a:spcAft>
                <a:spcPts val="511"/>
              </a:spcAft>
              <a:buClr>
                <a:schemeClr val="tx1"/>
              </a:buClr>
              <a:buFont typeface="Arial" panose="020B0604020202020204" pitchFamily="34" charset="0"/>
              <a:buNone/>
              <a:defRPr sz="1500" b="1" kern="1200">
                <a:solidFill>
                  <a:schemeClr val="tx1"/>
                </a:solidFill>
                <a:latin typeface="+mj-lt"/>
                <a:ea typeface="+mn-ea"/>
                <a:cs typeface="+mn-cs"/>
              </a:defRPr>
            </a:lvl1pPr>
            <a:lvl2pPr marL="0" indent="0" algn="l" defTabSz="743480" rtl="0" eaLnBrk="1" latinLnBrk="0" hangingPunct="1">
              <a:spcBef>
                <a:spcPts val="0"/>
              </a:spcBef>
              <a:spcAft>
                <a:spcPts val="511"/>
              </a:spcAft>
              <a:buClr>
                <a:schemeClr val="tx1"/>
              </a:buClr>
              <a:buFont typeface="Arial" panose="020B0604020202020204" pitchFamily="34" charset="0"/>
              <a:buNone/>
              <a:defRPr sz="1500" kern="1200">
                <a:solidFill>
                  <a:schemeClr val="tx1"/>
                </a:solidFill>
                <a:latin typeface="+mn-lt"/>
                <a:ea typeface="+mn-ea"/>
                <a:cs typeface="+mn-cs"/>
              </a:defRPr>
            </a:lvl2pPr>
            <a:lvl3pPr marL="189336" indent="-189336" algn="l" defTabSz="743480" rtl="0" eaLnBrk="1" latinLnBrk="0" hangingPunct="1">
              <a:spcBef>
                <a:spcPts val="0"/>
              </a:spcBef>
              <a:spcAft>
                <a:spcPts val="511"/>
              </a:spcAft>
              <a:buClr>
                <a:srgbClr val="95AABA"/>
              </a:buClr>
              <a:buFont typeface="Calibri" panose="020F0502020204030204" pitchFamily="34" charset="0"/>
              <a:buChar char="•"/>
              <a:defRPr sz="1500" kern="1200">
                <a:solidFill>
                  <a:schemeClr val="tx1"/>
                </a:solidFill>
                <a:latin typeface="+mn-lt"/>
                <a:ea typeface="+mn-ea"/>
                <a:cs typeface="+mn-cs"/>
              </a:defRPr>
            </a:lvl3pPr>
            <a:lvl4pPr marL="389494" indent="-194746" algn="l" defTabSz="743480" rtl="0" eaLnBrk="1" latinLnBrk="0" hangingPunct="1">
              <a:spcBef>
                <a:spcPts val="0"/>
              </a:spcBef>
              <a:spcAft>
                <a:spcPts val="511"/>
              </a:spcAft>
              <a:buClr>
                <a:schemeClr val="tx2"/>
              </a:buClr>
              <a:buFont typeface="Calibri" panose="020F0502020204030204" pitchFamily="34" charset="0"/>
              <a:buChar char="•"/>
              <a:defRPr sz="1500" kern="1200">
                <a:solidFill>
                  <a:schemeClr val="tx1"/>
                </a:solidFill>
                <a:latin typeface="+mn-lt"/>
                <a:ea typeface="+mn-ea"/>
                <a:cs typeface="+mn-cs"/>
              </a:defRPr>
            </a:lvl4pPr>
            <a:lvl5pPr marL="608582" indent="-200155" algn="l" defTabSz="743480" rtl="0" eaLnBrk="1" latinLnBrk="0" hangingPunct="1">
              <a:spcBef>
                <a:spcPts val="0"/>
              </a:spcBef>
              <a:spcAft>
                <a:spcPts val="511"/>
              </a:spcAft>
              <a:buClr>
                <a:schemeClr val="tx2"/>
              </a:buClr>
              <a:buFont typeface="Calibri" panose="020F0502020204030204" pitchFamily="34" charset="0"/>
              <a:buChar char="─"/>
              <a:defRPr sz="1500" kern="1200">
                <a:solidFill>
                  <a:schemeClr val="tx1"/>
                </a:solidFill>
                <a:latin typeface="+mn-lt"/>
                <a:ea typeface="+mn-ea"/>
                <a:cs typeface="+mn-cs"/>
              </a:defRPr>
            </a:lvl5pPr>
            <a:lvl6pPr marL="797919" indent="-182576" algn="l" defTabSz="743480" rtl="0" eaLnBrk="1" latinLnBrk="0" hangingPunct="1">
              <a:spcBef>
                <a:spcPts val="0"/>
              </a:spcBef>
              <a:spcAft>
                <a:spcPts val="511"/>
              </a:spcAft>
              <a:buClr>
                <a:schemeClr val="tx2"/>
              </a:buClr>
              <a:buFont typeface="Calibri" panose="020F0502020204030204" pitchFamily="34" charset="0"/>
              <a:buChar char="−"/>
              <a:defRPr sz="1500" kern="1200">
                <a:solidFill>
                  <a:schemeClr val="tx1"/>
                </a:solidFill>
                <a:latin typeface="+mn-lt"/>
                <a:ea typeface="+mn-ea"/>
                <a:cs typeface="+mn-cs"/>
              </a:defRPr>
            </a:lvl6pPr>
            <a:lvl7pPr marL="0" indent="0" algn="l" defTabSz="743480" rtl="0" eaLnBrk="1" latinLnBrk="0" hangingPunct="1">
              <a:spcBef>
                <a:spcPts val="0"/>
              </a:spcBef>
              <a:spcAft>
                <a:spcPts val="511"/>
              </a:spcAft>
              <a:buClr>
                <a:schemeClr val="tx1"/>
              </a:buClr>
              <a:buFontTx/>
              <a:buNone/>
              <a:defRPr sz="1500" kern="1200">
                <a:solidFill>
                  <a:schemeClr val="tx1"/>
                </a:solidFill>
                <a:latin typeface="+mn-lt"/>
                <a:ea typeface="+mn-ea"/>
                <a:cs typeface="+mn-cs"/>
              </a:defRPr>
            </a:lvl7pPr>
            <a:lvl8pPr marL="178518" indent="-178518" algn="l" defTabSz="743480" rtl="0" eaLnBrk="1" latinLnBrk="0" hangingPunct="1">
              <a:spcBef>
                <a:spcPts val="0"/>
              </a:spcBef>
              <a:spcAft>
                <a:spcPts val="511"/>
              </a:spcAft>
              <a:buClr>
                <a:schemeClr val="tx1"/>
              </a:buClr>
              <a:buFont typeface="+mj-lt"/>
              <a:buAutoNum type="arabicPeriod"/>
              <a:defRPr sz="1500" kern="1200" baseline="0">
                <a:solidFill>
                  <a:schemeClr val="tx1"/>
                </a:solidFill>
                <a:latin typeface="+mn-lt"/>
                <a:ea typeface="+mn-ea"/>
                <a:cs typeface="+mn-cs"/>
              </a:defRPr>
            </a:lvl8pPr>
            <a:lvl9pPr marL="403017" indent="-201509" algn="l" defTabSz="743480" rtl="0" eaLnBrk="1" latinLnBrk="0" hangingPunct="1">
              <a:spcBef>
                <a:spcPts val="0"/>
              </a:spcBef>
              <a:spcAft>
                <a:spcPts val="511"/>
              </a:spcAft>
              <a:buClr>
                <a:schemeClr val="tx1"/>
              </a:buClr>
              <a:buFont typeface="+mj-lt"/>
              <a:buAutoNum type="alphaLcPeriod"/>
              <a:defRPr sz="1500" kern="1200" baseline="0">
                <a:solidFill>
                  <a:schemeClr val="tx1"/>
                </a:solidFill>
                <a:latin typeface="+mn-lt"/>
                <a:ea typeface="+mn-ea"/>
                <a:cs typeface="+mn-cs"/>
              </a:defRPr>
            </a:lvl9pPr>
          </a:lstStyle>
          <a:p>
            <a:pPr>
              <a:buClr>
                <a:srgbClr val="58595B"/>
              </a:buClr>
            </a:pPr>
            <a:r>
              <a:rPr lang="en-US" sz="2400" dirty="0">
                <a:solidFill>
                  <a:srgbClr val="FFFFFF"/>
                </a:solidFill>
              </a:rPr>
              <a:t>Springer Nature is a global publisher dedicated to providing the best possible service to the whole research community. </a:t>
            </a:r>
          </a:p>
          <a:p>
            <a:pPr>
              <a:buClr>
                <a:srgbClr val="58595B"/>
              </a:buClr>
            </a:pPr>
            <a:r>
              <a:rPr lang="en-US" sz="2400" dirty="0">
                <a:solidFill>
                  <a:srgbClr val="FFFFFF"/>
                </a:solidFill>
              </a:rPr>
              <a:t>We help authors to share their discoveries; enable researchers to find, access and understand the work of others and support librarians and institutions with innovations in technology and data.</a:t>
            </a:r>
            <a:br>
              <a:rPr lang="en-GB" sz="1800" dirty="0">
                <a:solidFill>
                  <a:srgbClr val="FFFFFF"/>
                </a:solidFill>
              </a:rPr>
            </a:br>
            <a:endParaRPr lang="en-GB" sz="1800" dirty="0">
              <a:solidFill>
                <a:srgbClr val="FFFFFF"/>
              </a:solidFill>
            </a:endParaRPr>
          </a:p>
        </p:txBody>
      </p:sp>
      <p:pic>
        <p:nvPicPr>
          <p:cNvPr id="839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4089" y="839683"/>
            <a:ext cx="4870450" cy="28179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descr="Springer anniversary logo © Spring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162" y="1147762"/>
            <a:ext cx="1857375" cy="128587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162" y="413235"/>
            <a:ext cx="3134219" cy="405103"/>
          </a:xfrm>
          <a:prstGeom prst="rect">
            <a:avLst/>
          </a:prstGeom>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03484" y="1253761"/>
            <a:ext cx="840897" cy="12103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786809" y="6422065"/>
            <a:ext cx="2349796" cy="212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kumimoji="1" lang="ja-JP" altLang="en-US" sz="1400" dirty="0" err="1">
              <a:solidFill>
                <a:srgbClr val="FFFFFF"/>
              </a:solidFill>
            </a:endParaRPr>
          </a:p>
        </p:txBody>
      </p:sp>
    </p:spTree>
    <p:extLst>
      <p:ext uri="{BB962C8B-B14F-4D97-AF65-F5344CB8AC3E}">
        <p14:creationId xmlns:p14="http://schemas.microsoft.com/office/powerpoint/2010/main" val="8146890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7"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662523" y="3789040"/>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8" name="Text Placeholder 7"/>
          <p:cNvSpPr>
            <a:spLocks noGrp="1"/>
          </p:cNvSpPr>
          <p:nvPr>
            <p:ph type="body" sz="quarter" idx="10"/>
          </p:nvPr>
        </p:nvSpPr>
        <p:spPr>
          <a:xfrm>
            <a:off x="777374" y="872400"/>
            <a:ext cx="7416000" cy="6478697"/>
          </a:xfrm>
        </p:spPr>
        <p:txBody>
          <a:bodyPr/>
          <a:lstStyle/>
          <a:p>
            <a:pPr marL="222250" lvl="2" indent="0">
              <a:buNone/>
            </a:pPr>
            <a:r>
              <a:rPr lang="en-NZ" sz="2000" b="1" dirty="0">
                <a:solidFill>
                  <a:srgbClr val="000000"/>
                </a:solidFill>
                <a:latin typeface="Calibri" pitchFamily="34" charset="0"/>
                <a:cs typeface="Calibri" pitchFamily="34" charset="0"/>
              </a:rPr>
              <a:t>Title:</a:t>
            </a:r>
          </a:p>
          <a:p>
            <a:pPr marL="565150" lvl="2" indent="-342900">
              <a:buClrTx/>
            </a:pPr>
            <a:r>
              <a:rPr lang="en-NZ" sz="2000" dirty="0">
                <a:solidFill>
                  <a:srgbClr val="000000"/>
                </a:solidFill>
                <a:latin typeface="Calibri" pitchFamily="34" charset="0"/>
                <a:cs typeface="Calibri" pitchFamily="34" charset="0"/>
              </a:rPr>
              <a:t>Intervention, subjects, design - descriptive</a:t>
            </a:r>
          </a:p>
          <a:p>
            <a:pPr marL="565150" lvl="2" indent="-342900">
              <a:buClrTx/>
            </a:pPr>
            <a:r>
              <a:rPr lang="en-NZ" sz="2000" dirty="0">
                <a:solidFill>
                  <a:srgbClr val="000000"/>
                </a:solidFill>
                <a:latin typeface="Calibri" pitchFamily="34" charset="0"/>
                <a:cs typeface="Calibri" pitchFamily="34" charset="0"/>
              </a:rPr>
              <a:t>Doesn’t need to be catchy</a:t>
            </a:r>
          </a:p>
          <a:p>
            <a:pPr marL="565150" lvl="2" indent="-342900">
              <a:buClrTx/>
            </a:pPr>
            <a:r>
              <a:rPr lang="en-NZ" sz="2000" dirty="0">
                <a:solidFill>
                  <a:srgbClr val="000000"/>
                </a:solidFill>
                <a:latin typeface="Calibri" pitchFamily="34" charset="0"/>
                <a:cs typeface="Calibri" pitchFamily="34" charset="0"/>
              </a:rPr>
              <a:t>Perhaps not a question… OR results…</a:t>
            </a:r>
          </a:p>
          <a:p>
            <a:pPr marL="565150" lvl="2" indent="-342900">
              <a:buClrTx/>
            </a:pPr>
            <a:r>
              <a:rPr lang="en-US" sz="2000" dirty="0">
                <a:solidFill>
                  <a:srgbClr val="000000"/>
                </a:solidFill>
              </a:rPr>
              <a:t>Keep it rather short: Google shows only the first 65 characters of your title</a:t>
            </a:r>
            <a:endParaRPr lang="en-NZ" sz="2000" dirty="0">
              <a:solidFill>
                <a:srgbClr val="000000"/>
              </a:solidFill>
              <a:latin typeface="Calibri" pitchFamily="34" charset="0"/>
              <a:cs typeface="Calibri" pitchFamily="34" charset="0"/>
            </a:endParaRPr>
          </a:p>
          <a:p>
            <a:pPr marL="565150" lvl="2" indent="-342900">
              <a:buClrTx/>
            </a:pPr>
            <a:r>
              <a:rPr lang="en-NZ" sz="2000" dirty="0">
                <a:solidFill>
                  <a:srgbClr val="000000"/>
                </a:solidFill>
                <a:latin typeface="Calibri" pitchFamily="34" charset="0"/>
                <a:cs typeface="Calibri" pitchFamily="34" charset="0"/>
              </a:rPr>
              <a:t>Avoid uncommon abbreviations</a:t>
            </a:r>
          </a:p>
          <a:p>
            <a:pPr marL="565150" lvl="2" indent="-342900">
              <a:buClrTx/>
            </a:pPr>
            <a:r>
              <a:rPr lang="en-NZ" sz="2000" b="1" dirty="0">
                <a:solidFill>
                  <a:srgbClr val="000000"/>
                </a:solidFill>
                <a:latin typeface="Calibri" pitchFamily="34" charset="0"/>
                <a:cs typeface="Calibri" pitchFamily="34" charset="0"/>
              </a:rPr>
              <a:t>Components: </a:t>
            </a:r>
          </a:p>
          <a:p>
            <a:pPr marL="1146175" lvl="4" indent="-342900">
              <a:buClr>
                <a:schemeClr val="tx2">
                  <a:lumMod val="50000"/>
                </a:schemeClr>
              </a:buClr>
              <a:buSzPct val="90000"/>
              <a:buFont typeface="Arial" panose="020B0604020202020204" pitchFamily="34" charset="0"/>
              <a:buChar char="•"/>
            </a:pPr>
            <a:r>
              <a:rPr lang="en-NZ" sz="2000" b="0" dirty="0">
                <a:solidFill>
                  <a:srgbClr val="000000"/>
                </a:solidFill>
              </a:rPr>
              <a:t>Prevention of thromboembolism</a:t>
            </a:r>
          </a:p>
          <a:p>
            <a:pPr marL="1146175" lvl="4" indent="-342900">
              <a:buFont typeface="Arial" panose="020B0604020202020204" pitchFamily="34" charset="0"/>
              <a:buChar char="•"/>
            </a:pPr>
            <a:r>
              <a:rPr lang="en-NZ" sz="2000" b="0" dirty="0">
                <a:solidFill>
                  <a:srgbClr val="000000"/>
                </a:solidFill>
              </a:rPr>
              <a:t>Prevention of </a:t>
            </a:r>
            <a:r>
              <a:rPr lang="en-NZ" sz="2000" b="1" dirty="0">
                <a:solidFill>
                  <a:srgbClr val="000000"/>
                </a:solidFill>
              </a:rPr>
              <a:t>venous</a:t>
            </a:r>
            <a:r>
              <a:rPr lang="en-NZ" sz="2000" b="0" dirty="0">
                <a:solidFill>
                  <a:srgbClr val="000000"/>
                </a:solidFill>
              </a:rPr>
              <a:t> thromboembolism</a:t>
            </a:r>
          </a:p>
          <a:p>
            <a:pPr marL="1146175" lvl="4" indent="-342900">
              <a:buFont typeface="Arial" panose="020B0604020202020204" pitchFamily="34" charset="0"/>
              <a:buChar char="•"/>
            </a:pPr>
            <a:r>
              <a:rPr lang="en-NZ" sz="2000" b="1" dirty="0" err="1">
                <a:solidFill>
                  <a:srgbClr val="000000"/>
                </a:solidFill>
              </a:rPr>
              <a:t>Edoxaban</a:t>
            </a:r>
            <a:r>
              <a:rPr lang="en-NZ" sz="2000" b="0" dirty="0">
                <a:solidFill>
                  <a:srgbClr val="000000"/>
                </a:solidFill>
              </a:rPr>
              <a:t> in the prevention of venous thromboembolism</a:t>
            </a:r>
          </a:p>
          <a:p>
            <a:pPr marL="1146175" lvl="4" indent="-342900">
              <a:buFont typeface="Arial" panose="020B0604020202020204" pitchFamily="34" charset="0"/>
              <a:buChar char="•"/>
            </a:pPr>
            <a:r>
              <a:rPr lang="en-NZ" sz="2000" b="0" dirty="0" err="1">
                <a:solidFill>
                  <a:srgbClr val="000000"/>
                </a:solidFill>
              </a:rPr>
              <a:t>Edoxaban</a:t>
            </a:r>
            <a:r>
              <a:rPr lang="en-NZ" sz="2000" b="0" dirty="0">
                <a:solidFill>
                  <a:srgbClr val="000000"/>
                </a:solidFill>
              </a:rPr>
              <a:t> in the prevention of venous thromboembolism </a:t>
            </a:r>
            <a:r>
              <a:rPr lang="en-NZ" sz="2000" b="1" dirty="0">
                <a:solidFill>
                  <a:srgbClr val="000000"/>
                </a:solidFill>
              </a:rPr>
              <a:t>in patients undergoing total knee replacement</a:t>
            </a:r>
          </a:p>
          <a:p>
            <a:pPr marL="1146175" lvl="4" indent="-342900">
              <a:buFont typeface="Arial" panose="020B0604020202020204" pitchFamily="34" charset="0"/>
              <a:buChar char="•"/>
            </a:pPr>
            <a:r>
              <a:rPr lang="en-NZ" sz="2000" b="0" dirty="0" err="1">
                <a:solidFill>
                  <a:srgbClr val="000000"/>
                </a:solidFill>
              </a:rPr>
              <a:t>Edoxaban</a:t>
            </a:r>
            <a:r>
              <a:rPr lang="en-NZ" sz="2000" b="0" dirty="0">
                <a:solidFill>
                  <a:srgbClr val="000000"/>
                </a:solidFill>
              </a:rPr>
              <a:t> in the prevention of venous thromboembolism in patients undergoing total knee replacement: </a:t>
            </a:r>
            <a:r>
              <a:rPr lang="en-NZ" sz="2000" b="1" dirty="0">
                <a:solidFill>
                  <a:srgbClr val="000000"/>
                </a:solidFill>
              </a:rPr>
              <a:t>a randomized,  double-blind, multicentre trial </a:t>
            </a:r>
          </a:p>
          <a:p>
            <a:pPr marL="457200" lvl="3"/>
            <a:endParaRPr lang="en-NZ" dirty="0"/>
          </a:p>
          <a:p>
            <a:pPr marL="285750" lvl="1" indent="-285750">
              <a:buFont typeface="Arial" pitchFamily="34" charset="0"/>
              <a:buChar char="•"/>
            </a:pPr>
            <a:endParaRPr lang="en-NZ" dirty="0"/>
          </a:p>
        </p:txBody>
      </p:sp>
      <p:sp>
        <p:nvSpPr>
          <p:cNvPr id="7" name="Title 6"/>
          <p:cNvSpPr>
            <a:spLocks noGrp="1"/>
          </p:cNvSpPr>
          <p:nvPr>
            <p:ph type="title"/>
          </p:nvPr>
        </p:nvSpPr>
        <p:spPr>
          <a:xfrm>
            <a:off x="794749" y="306090"/>
            <a:ext cx="8240400" cy="400110"/>
          </a:xfrm>
        </p:spPr>
        <p:txBody>
          <a:bodyPr/>
          <a:lstStyle/>
          <a:p>
            <a:r>
              <a:rPr lang="en-NZ" dirty="0"/>
              <a:t>Structure of a good Research Article</a:t>
            </a:r>
          </a:p>
        </p:txBody>
      </p:sp>
    </p:spTree>
    <p:extLst>
      <p:ext uri="{BB962C8B-B14F-4D97-AF65-F5344CB8AC3E}">
        <p14:creationId xmlns:p14="http://schemas.microsoft.com/office/powerpoint/2010/main" val="415991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7"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662523" y="3789040"/>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8" name="Text Placeholder 7"/>
          <p:cNvSpPr>
            <a:spLocks noGrp="1"/>
          </p:cNvSpPr>
          <p:nvPr>
            <p:ph type="body" sz="quarter" idx="10"/>
          </p:nvPr>
        </p:nvSpPr>
        <p:spPr>
          <a:xfrm>
            <a:off x="825499" y="1444625"/>
            <a:ext cx="7731359" cy="4216539"/>
          </a:xfrm>
        </p:spPr>
        <p:txBody>
          <a:bodyPr/>
          <a:lstStyle/>
          <a:p>
            <a:pPr marL="508000" lvl="2" indent="-285750">
              <a:buClrTx/>
            </a:pPr>
            <a:r>
              <a:rPr lang="en-NZ" altLang="ja-JP" sz="2000" dirty="0">
                <a:solidFill>
                  <a:srgbClr val="000000"/>
                </a:solidFill>
              </a:rPr>
              <a:t>The majority of people will only read this section</a:t>
            </a:r>
          </a:p>
          <a:p>
            <a:pPr marL="508000" lvl="2" indent="-285750">
              <a:buClrTx/>
            </a:pPr>
            <a:r>
              <a:rPr lang="en-NZ" sz="2000" dirty="0">
                <a:solidFill>
                  <a:srgbClr val="000000"/>
                </a:solidFill>
                <a:latin typeface="Calibri" pitchFamily="34" charset="0"/>
                <a:cs typeface="Calibri" pitchFamily="34" charset="0"/>
              </a:rPr>
              <a:t>This is the first/only part of the paper the editor and reviewers read</a:t>
            </a:r>
          </a:p>
          <a:p>
            <a:pPr marL="508000" lvl="2" indent="-285750">
              <a:buClrTx/>
            </a:pPr>
            <a:r>
              <a:rPr lang="en-NZ" altLang="ja-JP" sz="2000" dirty="0">
                <a:solidFill>
                  <a:srgbClr val="000000"/>
                </a:solidFill>
              </a:rPr>
              <a:t>It must be able to ‘stand alone’</a:t>
            </a:r>
          </a:p>
          <a:p>
            <a:pPr marL="508000" lvl="2" indent="-285750">
              <a:buClrTx/>
            </a:pPr>
            <a:r>
              <a:rPr lang="en-NZ" altLang="ja-JP" sz="2000" dirty="0">
                <a:solidFill>
                  <a:srgbClr val="000000"/>
                </a:solidFill>
              </a:rPr>
              <a:t>An accurate summary of your research and conclusions reached: describe the objective, methods, summarize the results, state the principal conclusion/s</a:t>
            </a:r>
          </a:p>
          <a:p>
            <a:pPr marL="508000" lvl="2" indent="-285750">
              <a:buClrTx/>
            </a:pPr>
            <a:r>
              <a:rPr lang="en-NZ" sz="2000" dirty="0">
                <a:solidFill>
                  <a:srgbClr val="000000"/>
                </a:solidFill>
                <a:latin typeface="Calibri" pitchFamily="34" charset="0"/>
                <a:cs typeface="Calibri" pitchFamily="34" charset="0"/>
              </a:rPr>
              <a:t>Word Limit?</a:t>
            </a:r>
          </a:p>
          <a:p>
            <a:pPr marL="508000" lvl="2" indent="-285750">
              <a:buClrTx/>
            </a:pPr>
            <a:r>
              <a:rPr lang="en-NZ" sz="2000" dirty="0">
                <a:solidFill>
                  <a:srgbClr val="000000"/>
                </a:solidFill>
                <a:latin typeface="Calibri" pitchFamily="34" charset="0"/>
                <a:cs typeface="Calibri" pitchFamily="34" charset="0"/>
              </a:rPr>
              <a:t>Structure correctly according to journal style</a:t>
            </a:r>
          </a:p>
          <a:p>
            <a:pPr marL="508000" lvl="2" indent="-285750">
              <a:buClrTx/>
            </a:pPr>
            <a:r>
              <a:rPr lang="en-NZ" sz="2000" dirty="0">
                <a:solidFill>
                  <a:srgbClr val="000000"/>
                </a:solidFill>
                <a:latin typeface="Calibri" pitchFamily="34" charset="0"/>
                <a:cs typeface="Calibri" pitchFamily="34" charset="0"/>
              </a:rPr>
              <a:t>Keywords</a:t>
            </a:r>
          </a:p>
          <a:p>
            <a:pPr marL="508000" lvl="2" indent="-285750">
              <a:lnSpc>
                <a:spcPct val="200000"/>
              </a:lnSpc>
            </a:pPr>
            <a:endParaRPr lang="en-NZ" dirty="0">
              <a:solidFill>
                <a:schemeClr val="accent1"/>
              </a:solidFill>
            </a:endParaRPr>
          </a:p>
          <a:p>
            <a:pPr marL="285750" lvl="1" indent="-285750">
              <a:buFont typeface="Arial" pitchFamily="34" charset="0"/>
              <a:buChar char="•"/>
            </a:pPr>
            <a:endParaRPr lang="en-NZ" dirty="0"/>
          </a:p>
        </p:txBody>
      </p:sp>
      <p:sp>
        <p:nvSpPr>
          <p:cNvPr id="7" name="Title 6"/>
          <p:cNvSpPr>
            <a:spLocks noGrp="1"/>
          </p:cNvSpPr>
          <p:nvPr>
            <p:ph type="title"/>
          </p:nvPr>
        </p:nvSpPr>
        <p:spPr>
          <a:xfrm>
            <a:off x="824400" y="540000"/>
            <a:ext cx="8240400" cy="400110"/>
          </a:xfrm>
        </p:spPr>
        <p:txBody>
          <a:bodyPr/>
          <a:lstStyle/>
          <a:p>
            <a:r>
              <a:rPr lang="en-NZ" dirty="0"/>
              <a:t>Abstract</a:t>
            </a:r>
          </a:p>
        </p:txBody>
      </p:sp>
    </p:spTree>
    <p:extLst>
      <p:ext uri="{BB962C8B-B14F-4D97-AF65-F5344CB8AC3E}">
        <p14:creationId xmlns:p14="http://schemas.microsoft.com/office/powerpoint/2010/main" val="4252779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701" y="1308315"/>
            <a:ext cx="7416000" cy="1815882"/>
          </a:xfrm>
        </p:spPr>
        <p:txBody>
          <a:bodyPr/>
          <a:lstStyle/>
          <a:p>
            <a:pPr marL="565150" lvl="2" indent="-342900">
              <a:buClrTx/>
            </a:pPr>
            <a:r>
              <a:rPr lang="en-NZ" sz="2000" dirty="0">
                <a:solidFill>
                  <a:srgbClr val="000000"/>
                </a:solidFill>
                <a:latin typeface="Calibri" pitchFamily="34" charset="0"/>
                <a:cs typeface="Calibri" pitchFamily="34" charset="0"/>
              </a:rPr>
              <a:t>Your manuscript tells a story..</a:t>
            </a:r>
          </a:p>
          <a:p>
            <a:pPr marL="565150" lvl="2" indent="-342900">
              <a:buClrTx/>
            </a:pPr>
            <a:r>
              <a:rPr lang="en-NZ" sz="2000" dirty="0">
                <a:solidFill>
                  <a:srgbClr val="000000"/>
                </a:solidFill>
                <a:latin typeface="Calibri" pitchFamily="34" charset="0"/>
                <a:cs typeface="Calibri" pitchFamily="34" charset="0"/>
              </a:rPr>
              <a:t>Why is this topic important</a:t>
            </a:r>
          </a:p>
          <a:p>
            <a:pPr marL="565150" lvl="2" indent="-342900">
              <a:buClrTx/>
            </a:pPr>
            <a:r>
              <a:rPr lang="en-NZ" sz="2000" dirty="0">
                <a:solidFill>
                  <a:srgbClr val="000000"/>
                </a:solidFill>
                <a:latin typeface="Calibri" pitchFamily="34" charset="0"/>
                <a:cs typeface="Calibri" pitchFamily="34" charset="0"/>
              </a:rPr>
              <a:t>What are the current gaps</a:t>
            </a:r>
          </a:p>
          <a:p>
            <a:pPr marL="565150" lvl="2" indent="-342900">
              <a:buClrTx/>
            </a:pPr>
            <a:r>
              <a:rPr lang="en-NZ" sz="2000" dirty="0">
                <a:solidFill>
                  <a:srgbClr val="000000"/>
                </a:solidFill>
                <a:latin typeface="Calibri" pitchFamily="34" charset="0"/>
                <a:cs typeface="Calibri" pitchFamily="34" charset="0"/>
              </a:rPr>
              <a:t>What is your objective</a:t>
            </a:r>
          </a:p>
          <a:p>
            <a:endParaRPr lang="en-NZ" dirty="0"/>
          </a:p>
        </p:txBody>
      </p:sp>
      <p:sp>
        <p:nvSpPr>
          <p:cNvPr id="3" name="Title 2"/>
          <p:cNvSpPr>
            <a:spLocks noGrp="1"/>
          </p:cNvSpPr>
          <p:nvPr>
            <p:ph type="title"/>
          </p:nvPr>
        </p:nvSpPr>
        <p:spPr/>
        <p:txBody>
          <a:bodyPr/>
          <a:lstStyle/>
          <a:p>
            <a:r>
              <a:rPr lang="en-NZ" dirty="0"/>
              <a:t>Introduction</a:t>
            </a: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533" y="3348997"/>
            <a:ext cx="2027256" cy="2602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0811" y="3232692"/>
            <a:ext cx="2517092" cy="900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7663" y="4128034"/>
            <a:ext cx="2522276" cy="803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80811" y="4962914"/>
            <a:ext cx="2499127" cy="927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09382" y="4005843"/>
            <a:ext cx="274638" cy="255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6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09382" y="4835121"/>
            <a:ext cx="274638" cy="255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84919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24400" y="1124775"/>
            <a:ext cx="7416000" cy="6401753"/>
          </a:xfrm>
        </p:spPr>
        <p:txBody>
          <a:bodyPr/>
          <a:lstStyle/>
          <a:p>
            <a:pPr marL="565150" lvl="2" indent="-342900">
              <a:buClrTx/>
            </a:pPr>
            <a:r>
              <a:rPr lang="en-NZ" sz="2000" dirty="0">
                <a:solidFill>
                  <a:srgbClr val="000000"/>
                </a:solidFill>
                <a:latin typeface="Calibri" pitchFamily="34" charset="0"/>
                <a:cs typeface="Calibri" pitchFamily="34" charset="0"/>
              </a:rPr>
              <a:t>How Primary endpoint, How secondary endpoint</a:t>
            </a:r>
          </a:p>
          <a:p>
            <a:pPr marL="565150" lvl="2" indent="-342900">
              <a:buClrTx/>
            </a:pPr>
            <a:r>
              <a:rPr lang="en-NZ" sz="2000" b="1" dirty="0">
                <a:solidFill>
                  <a:srgbClr val="000000"/>
                </a:solidFill>
                <a:latin typeface="Calibri" pitchFamily="34" charset="0"/>
                <a:cs typeface="Calibri" pitchFamily="34" charset="0"/>
              </a:rPr>
              <a:t>Who or what was used in the study? </a:t>
            </a:r>
          </a:p>
          <a:p>
            <a:pPr marL="922337" lvl="4" indent="-342900">
              <a:buClrTx/>
              <a:buFont typeface="Arial" panose="020B0604020202020204" pitchFamily="34" charset="0"/>
              <a:buChar char="•"/>
            </a:pPr>
            <a:r>
              <a:rPr lang="en-NZ" sz="2000" b="0" dirty="0">
                <a:solidFill>
                  <a:srgbClr val="000000"/>
                </a:solidFill>
                <a:latin typeface="Calibri" pitchFamily="34" charset="0"/>
                <a:cs typeface="Calibri" pitchFamily="34" charset="0"/>
              </a:rPr>
              <a:t>Participants/samples</a:t>
            </a:r>
          </a:p>
          <a:p>
            <a:pPr marL="922337" lvl="4" indent="-342900">
              <a:buClrTx/>
              <a:buFont typeface="Arial" panose="020B0604020202020204" pitchFamily="34" charset="0"/>
              <a:buChar char="•"/>
            </a:pPr>
            <a:r>
              <a:rPr lang="en-NZ" sz="2000" dirty="0">
                <a:solidFill>
                  <a:srgbClr val="000000"/>
                </a:solidFill>
                <a:latin typeface="Calibri" pitchFamily="34" charset="0"/>
                <a:cs typeface="Calibri" pitchFamily="34" charset="0"/>
              </a:rPr>
              <a:t>Inclusion and exclusion criteria</a:t>
            </a:r>
            <a:endParaRPr lang="en-NZ" sz="2000" b="0" dirty="0">
              <a:solidFill>
                <a:srgbClr val="000000"/>
              </a:solidFill>
              <a:latin typeface="Calibri" pitchFamily="34" charset="0"/>
              <a:cs typeface="Calibri" pitchFamily="34" charset="0"/>
            </a:endParaRPr>
          </a:p>
          <a:p>
            <a:pPr marL="922337" lvl="4" indent="-342900">
              <a:buClrTx/>
              <a:buFont typeface="Arial" panose="020B0604020202020204" pitchFamily="34" charset="0"/>
              <a:buChar char="•"/>
            </a:pPr>
            <a:r>
              <a:rPr lang="en-NZ" sz="2000" b="0" dirty="0">
                <a:solidFill>
                  <a:srgbClr val="000000"/>
                </a:solidFill>
                <a:latin typeface="Calibri" pitchFamily="34" charset="0"/>
                <a:cs typeface="Calibri" pitchFamily="34" charset="0"/>
              </a:rPr>
              <a:t>Materials (where purchased)</a:t>
            </a:r>
          </a:p>
          <a:p>
            <a:pPr marL="565150" lvl="2" indent="-342900">
              <a:buClrTx/>
            </a:pPr>
            <a:r>
              <a:rPr lang="en-NZ" sz="2000" b="1" dirty="0">
                <a:solidFill>
                  <a:srgbClr val="000000"/>
                </a:solidFill>
                <a:latin typeface="Calibri" pitchFamily="34" charset="0"/>
                <a:cs typeface="Calibri" pitchFamily="34" charset="0"/>
              </a:rPr>
              <a:t>How you conducted the study</a:t>
            </a:r>
          </a:p>
          <a:p>
            <a:pPr marL="922337" lvl="4" indent="-342900">
              <a:buClrTx/>
              <a:buFont typeface="Arial" panose="020B0604020202020204" pitchFamily="34" charset="0"/>
              <a:buChar char="•"/>
            </a:pPr>
            <a:r>
              <a:rPr lang="en-NZ" sz="2000" b="0" dirty="0">
                <a:solidFill>
                  <a:srgbClr val="000000"/>
                </a:solidFill>
                <a:latin typeface="Calibri" pitchFamily="34" charset="0"/>
                <a:cs typeface="Calibri" pitchFamily="34" charset="0"/>
              </a:rPr>
              <a:t>Methodology and techniques</a:t>
            </a:r>
          </a:p>
          <a:p>
            <a:pPr marL="922337" lvl="4" indent="-342900">
              <a:buClrTx/>
              <a:buFont typeface="Arial" panose="020B0604020202020204" pitchFamily="34" charset="0"/>
              <a:buChar char="•"/>
            </a:pPr>
            <a:r>
              <a:rPr lang="en-NZ" sz="2000" dirty="0">
                <a:solidFill>
                  <a:srgbClr val="000000"/>
                </a:solidFill>
                <a:latin typeface="Calibri" pitchFamily="34" charset="0"/>
                <a:cs typeface="Calibri" pitchFamily="34" charset="0"/>
              </a:rPr>
              <a:t>Reference standard methods and describe new techniques</a:t>
            </a:r>
            <a:endParaRPr lang="en-NZ" sz="2000" b="0" dirty="0">
              <a:solidFill>
                <a:srgbClr val="000000"/>
              </a:solidFill>
              <a:latin typeface="Calibri" pitchFamily="34" charset="0"/>
              <a:cs typeface="Calibri" pitchFamily="34" charset="0"/>
            </a:endParaRPr>
          </a:p>
          <a:p>
            <a:pPr marL="922337" lvl="4" indent="-342900">
              <a:buClrTx/>
              <a:buFont typeface="Arial" panose="020B0604020202020204" pitchFamily="34" charset="0"/>
              <a:buChar char="•"/>
            </a:pPr>
            <a:r>
              <a:rPr lang="en-NZ" sz="2000" b="0" dirty="0">
                <a:solidFill>
                  <a:srgbClr val="000000"/>
                </a:solidFill>
                <a:latin typeface="Calibri" pitchFamily="34" charset="0"/>
                <a:cs typeface="Calibri" pitchFamily="34" charset="0"/>
              </a:rPr>
              <a:t>Study design and controls</a:t>
            </a:r>
          </a:p>
          <a:p>
            <a:pPr marL="565150" lvl="2" indent="-342900">
              <a:buClrTx/>
            </a:pPr>
            <a:r>
              <a:rPr lang="en-NZ" sz="2000" b="1" dirty="0">
                <a:solidFill>
                  <a:srgbClr val="000000"/>
                </a:solidFill>
                <a:latin typeface="Calibri" pitchFamily="34" charset="0"/>
                <a:cs typeface="Calibri" pitchFamily="34" charset="0"/>
              </a:rPr>
              <a:t>How you analysed your data</a:t>
            </a:r>
            <a:endParaRPr lang="en-NZ" sz="2000" dirty="0">
              <a:solidFill>
                <a:srgbClr val="000000"/>
              </a:solidFill>
              <a:latin typeface="Calibri" pitchFamily="34" charset="0"/>
              <a:cs typeface="Calibri" pitchFamily="34" charset="0"/>
            </a:endParaRPr>
          </a:p>
          <a:p>
            <a:pPr marL="922337" lvl="4" indent="-342900">
              <a:buClrTx/>
              <a:buFont typeface="Arial" panose="020B0604020202020204" pitchFamily="34" charset="0"/>
              <a:buChar char="•"/>
            </a:pPr>
            <a:r>
              <a:rPr lang="en-NZ" sz="2000" b="0" dirty="0">
                <a:solidFill>
                  <a:srgbClr val="000000"/>
                </a:solidFill>
                <a:latin typeface="Calibri" pitchFamily="34" charset="0"/>
                <a:cs typeface="Calibri" pitchFamily="34" charset="0"/>
              </a:rPr>
              <a:t>Quantification methods/software</a:t>
            </a:r>
          </a:p>
          <a:p>
            <a:pPr marL="922337" lvl="4" indent="-342900">
              <a:buClrTx/>
              <a:buFont typeface="Arial" panose="020B0604020202020204" pitchFamily="34" charset="0"/>
              <a:buChar char="•"/>
            </a:pPr>
            <a:r>
              <a:rPr lang="en-NZ" sz="2000" b="0" dirty="0">
                <a:solidFill>
                  <a:srgbClr val="000000"/>
                </a:solidFill>
                <a:latin typeface="Calibri" pitchFamily="34" charset="0"/>
                <a:cs typeface="Calibri" pitchFamily="34" charset="0"/>
              </a:rPr>
              <a:t>Statistical methods</a:t>
            </a:r>
            <a:endParaRPr lang="en-NZ" sz="2000" dirty="0">
              <a:solidFill>
                <a:srgbClr val="000000"/>
              </a:solidFill>
              <a:latin typeface="Calibri" pitchFamily="34" charset="0"/>
              <a:cs typeface="Calibri" pitchFamily="34" charset="0"/>
            </a:endParaRPr>
          </a:p>
          <a:p>
            <a:pPr marL="565150" lvl="2" indent="-342900">
              <a:buClrTx/>
            </a:pPr>
            <a:r>
              <a:rPr lang="en-NZ" sz="2000" dirty="0">
                <a:solidFill>
                  <a:srgbClr val="000000"/>
                </a:solidFill>
                <a:latin typeface="Calibri" pitchFamily="34" charset="0"/>
                <a:cs typeface="Calibri" pitchFamily="34" charset="0"/>
              </a:rPr>
              <a:t>Details should be sufficient for a reader to replicate your work</a:t>
            </a:r>
          </a:p>
          <a:p>
            <a:pPr marL="565150" lvl="2" indent="-342900">
              <a:buClrTx/>
            </a:pPr>
            <a:r>
              <a:rPr lang="en-NZ" sz="2000" dirty="0">
                <a:solidFill>
                  <a:srgbClr val="000000"/>
                </a:solidFill>
                <a:latin typeface="Calibri" pitchFamily="34" charset="0"/>
                <a:cs typeface="Calibri" pitchFamily="34" charset="0"/>
              </a:rPr>
              <a:t>Include ethics approval, trial registration</a:t>
            </a:r>
          </a:p>
          <a:p>
            <a:pPr marL="508000" lvl="2" indent="-285750">
              <a:buFont typeface="Arial" pitchFamily="34" charset="0"/>
              <a:buChar char="•"/>
            </a:pPr>
            <a:endParaRPr lang="en-NZ" sz="2000" dirty="0">
              <a:solidFill>
                <a:srgbClr val="000000"/>
              </a:solidFill>
              <a:latin typeface="Calibri" pitchFamily="34" charset="0"/>
              <a:cs typeface="Calibri" pitchFamily="34" charset="0"/>
            </a:endParaRPr>
          </a:p>
          <a:p>
            <a:pPr marL="742950" lvl="3" indent="-285750">
              <a:buFont typeface="Arial" pitchFamily="34" charset="0"/>
              <a:buChar char="•"/>
            </a:pPr>
            <a:endParaRPr lang="en-NZ" dirty="0">
              <a:latin typeface="Calibri" pitchFamily="34" charset="0"/>
              <a:cs typeface="Calibri" pitchFamily="34" charset="0"/>
            </a:endParaRPr>
          </a:p>
          <a:p>
            <a:endParaRPr lang="en-NZ" dirty="0"/>
          </a:p>
        </p:txBody>
      </p:sp>
      <p:sp>
        <p:nvSpPr>
          <p:cNvPr id="4" name="Title 3"/>
          <p:cNvSpPr>
            <a:spLocks noGrp="1"/>
          </p:cNvSpPr>
          <p:nvPr>
            <p:ph type="title"/>
          </p:nvPr>
        </p:nvSpPr>
        <p:spPr>
          <a:xfrm>
            <a:off x="824400" y="540000"/>
            <a:ext cx="8240400" cy="646331"/>
          </a:xfrm>
        </p:spPr>
        <p:txBody>
          <a:bodyPr/>
          <a:lstStyle/>
          <a:p>
            <a:pPr lvl="2" algn="l" rtl="0">
              <a:spcBef>
                <a:spcPct val="0"/>
              </a:spcBef>
            </a:pPr>
            <a:r>
              <a:rPr lang="en-NZ" sz="2400" b="1" dirty="0">
                <a:solidFill>
                  <a:schemeClr val="accent2">
                    <a:lumMod val="75000"/>
                  </a:schemeClr>
                </a:solidFill>
                <a:latin typeface="Calibri" pitchFamily="34" charset="0"/>
                <a:cs typeface="Calibri" pitchFamily="34" charset="0"/>
              </a:rPr>
              <a:t>Methods</a:t>
            </a:r>
            <a:br>
              <a:rPr lang="en-NZ" sz="2000" b="1" dirty="0">
                <a:solidFill>
                  <a:srgbClr val="000000"/>
                </a:solidFill>
                <a:latin typeface="Calibri" pitchFamily="34" charset="0"/>
                <a:cs typeface="Calibri" pitchFamily="34" charset="0"/>
              </a:rPr>
            </a:br>
            <a:endParaRPr lang="en-NZ" dirty="0"/>
          </a:p>
        </p:txBody>
      </p:sp>
    </p:spTree>
    <p:extLst>
      <p:ext uri="{BB962C8B-B14F-4D97-AF65-F5344CB8AC3E}">
        <p14:creationId xmlns:p14="http://schemas.microsoft.com/office/powerpoint/2010/main" val="7913894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B6EE1FC-A831-4ABA-8CA0-97CF4DDBDB3C}"/>
              </a:ext>
            </a:extLst>
          </p:cNvPr>
          <p:cNvSpPr/>
          <p:nvPr/>
        </p:nvSpPr>
        <p:spPr>
          <a:xfrm>
            <a:off x="0" y="1358900"/>
            <a:ext cx="9906000" cy="483869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3" name="Title 2"/>
          <p:cNvSpPr>
            <a:spLocks noGrp="1"/>
          </p:cNvSpPr>
          <p:nvPr>
            <p:ph type="title"/>
          </p:nvPr>
        </p:nvSpPr>
        <p:spPr>
          <a:xfrm>
            <a:off x="722574" y="404664"/>
            <a:ext cx="8239126" cy="432048"/>
          </a:xfrm>
        </p:spPr>
        <p:txBody>
          <a:bodyPr>
            <a:noAutofit/>
          </a:bodyPr>
          <a:lstStyle/>
          <a:p>
            <a:r>
              <a:rPr lang="en-US" dirty="0"/>
              <a:t>Nature Research journals</a:t>
            </a:r>
            <a:br>
              <a:rPr lang="en-US" dirty="0"/>
            </a:br>
            <a:r>
              <a:rPr lang="en-US" sz="1800" dirty="0"/>
              <a:t>Overview of our portfolio</a:t>
            </a:r>
            <a:br>
              <a:rPr lang="en-US" dirty="0"/>
            </a:br>
            <a:endParaRPr lang="en-US" sz="1800" dirty="0"/>
          </a:p>
        </p:txBody>
      </p:sp>
      <p:sp>
        <p:nvSpPr>
          <p:cNvPr id="77" name="Text Placeholder 1"/>
          <p:cNvSpPr>
            <a:spLocks noGrp="1"/>
          </p:cNvSpPr>
          <p:nvPr>
            <p:ph type="body" sz="quarter" idx="14"/>
          </p:nvPr>
        </p:nvSpPr>
        <p:spPr>
          <a:xfrm>
            <a:off x="641295" y="3631018"/>
            <a:ext cx="2647028" cy="2385268"/>
          </a:xfrm>
        </p:spPr>
        <p:txBody>
          <a:bodyPr/>
          <a:lstStyle/>
          <a:p>
            <a:pPr marL="285750" indent="-285750">
              <a:buClr>
                <a:schemeClr val="accent6"/>
              </a:buClr>
              <a:buFont typeface="Arial" panose="020B0604020202020204" pitchFamily="34" charset="0"/>
              <a:buChar char="•"/>
            </a:pPr>
            <a:r>
              <a:rPr lang="en-US" sz="1300" b="0" dirty="0">
                <a:solidFill>
                  <a:schemeClr val="accent6"/>
                </a:solidFill>
              </a:rPr>
              <a:t>Founded in 1869</a:t>
            </a:r>
          </a:p>
          <a:p>
            <a:pPr marL="285750" indent="-285750">
              <a:buClr>
                <a:schemeClr val="accent6"/>
              </a:buClr>
              <a:buFont typeface="Arial" panose="020B0604020202020204" pitchFamily="34" charset="0"/>
              <a:buChar char="•"/>
            </a:pPr>
            <a:r>
              <a:rPr lang="en-US" sz="1300" b="0" dirty="0">
                <a:solidFill>
                  <a:schemeClr val="accent6"/>
                </a:solidFill>
              </a:rPr>
              <a:t>Publishes the most significant advances with the widest implications, readily apparent to anyone from any field </a:t>
            </a:r>
          </a:p>
          <a:p>
            <a:pPr marL="285750" indent="-285750">
              <a:buClr>
                <a:schemeClr val="accent6"/>
              </a:buClr>
              <a:buFont typeface="Arial" panose="020B0604020202020204" pitchFamily="34" charset="0"/>
              <a:buChar char="•"/>
            </a:pPr>
            <a:r>
              <a:rPr lang="en-US" sz="1300" b="0" dirty="0">
                <a:solidFill>
                  <a:schemeClr val="accent6"/>
                </a:solidFill>
              </a:rPr>
              <a:t>Receives an average of more than 3,7million usage hits per month*</a:t>
            </a:r>
          </a:p>
          <a:p>
            <a:pPr marL="285750" indent="-285750">
              <a:buClr>
                <a:schemeClr val="accent6"/>
              </a:buClr>
              <a:buFont typeface="Arial" panose="020B0604020202020204" pitchFamily="34" charset="0"/>
              <a:buChar char="•"/>
            </a:pPr>
            <a:r>
              <a:rPr lang="en-GB" sz="1300" b="0" dirty="0">
                <a:solidFill>
                  <a:schemeClr val="accent6"/>
                </a:solidFill>
              </a:rPr>
              <a:t>Impact Factor: 40.137</a:t>
            </a:r>
          </a:p>
          <a:p>
            <a:pPr marL="285750" indent="-285750">
              <a:buClr>
                <a:schemeClr val="accent6"/>
              </a:buClr>
              <a:buFont typeface="Arial" panose="020B0604020202020204" pitchFamily="34" charset="0"/>
              <a:buChar char="•"/>
            </a:pPr>
            <a:r>
              <a:rPr lang="en-GB" sz="1300" b="0" dirty="0" err="1">
                <a:solidFill>
                  <a:schemeClr val="accent6"/>
                </a:solidFill>
              </a:rPr>
              <a:t>Eigenfactor</a:t>
            </a:r>
            <a:r>
              <a:rPr lang="en-GB" sz="1300" b="0" dirty="0">
                <a:solidFill>
                  <a:schemeClr val="accent6"/>
                </a:solidFill>
              </a:rPr>
              <a:t> Score: 1.43399</a:t>
            </a:r>
          </a:p>
          <a:p>
            <a:pPr marL="285750" indent="-285750">
              <a:buClr>
                <a:schemeClr val="accent6"/>
              </a:buClr>
              <a:buFont typeface="Arial" panose="020B0604020202020204" pitchFamily="34" charset="0"/>
              <a:buChar char="•"/>
            </a:pPr>
            <a:r>
              <a:rPr lang="en-GB" sz="1300" b="0" dirty="0">
                <a:solidFill>
                  <a:schemeClr val="accent6"/>
                </a:solidFill>
              </a:rPr>
              <a:t>Article Influence score: 22.976</a:t>
            </a:r>
          </a:p>
        </p:txBody>
      </p:sp>
      <p:pic>
        <p:nvPicPr>
          <p:cNvPr id="28" name="Picture 22" descr="nri_cover_sep12">
            <a:extLst>
              <a:ext uri="{FF2B5EF4-FFF2-40B4-BE49-F238E27FC236}">
                <a16:creationId xmlns:a16="http://schemas.microsoft.com/office/drawing/2014/main" id="{B2709BEE-84B8-1A4C-A159-93979B73736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720621" y="1570733"/>
            <a:ext cx="983699" cy="1344075"/>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Lst>
        </p:spPr>
      </p:pic>
      <p:pic>
        <p:nvPicPr>
          <p:cNvPr id="29" name="Picture 5" descr="Nature Reviews Cardiology cover">
            <a:hlinkClick r:id="rId5"/>
            <a:extLst>
              <a:ext uri="{FF2B5EF4-FFF2-40B4-BE49-F238E27FC236}">
                <a16:creationId xmlns:a16="http://schemas.microsoft.com/office/drawing/2014/main" id="{DE342412-2406-7040-85E5-71F01148AF65}"/>
              </a:ext>
            </a:extLst>
          </p:cNvPr>
          <p:cNvPicPr>
            <a:picLocks noChangeAspect="1" noChangeArrowheads="1"/>
          </p:cNvPicPr>
          <p:nvPr/>
        </p:nvPicPr>
        <p:blipFill>
          <a:blip r:embed="rId6"/>
          <a:srcRect/>
          <a:stretch>
            <a:fillRect/>
          </a:stretch>
        </p:blipFill>
        <p:spPr bwMode="auto">
          <a:xfrm>
            <a:off x="7996760" y="1570733"/>
            <a:ext cx="918576" cy="1345669"/>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Lst>
        </p:spPr>
      </p:pic>
      <p:pic>
        <p:nvPicPr>
          <p:cNvPr id="30" name="Shape 521" descr="C:\Users\hattie.stephenson\Downloads\NRC1 Cover 300dpi.jpg">
            <a:extLst>
              <a:ext uri="{FF2B5EF4-FFF2-40B4-BE49-F238E27FC236}">
                <a16:creationId xmlns:a16="http://schemas.microsoft.com/office/drawing/2014/main" id="{A9C82184-FDAF-9746-BC13-2781D80F7949}"/>
              </a:ext>
            </a:extLst>
          </p:cNvPr>
          <p:cNvPicPr preferRelativeResize="0"/>
          <p:nvPr/>
        </p:nvPicPr>
        <p:blipFill rotWithShape="1">
          <a:blip r:embed="rId7" cstate="screen">
            <a:extLst>
              <a:ext uri="{28A0092B-C50C-407E-A947-70E740481C1C}">
                <a14:useLocalDpi xmlns:a14="http://schemas.microsoft.com/office/drawing/2010/main"/>
              </a:ext>
            </a:extLst>
          </a:blip>
          <a:srcRect/>
          <a:stretch/>
        </p:blipFill>
        <p:spPr>
          <a:xfrm>
            <a:off x="8214734" y="1950158"/>
            <a:ext cx="941857" cy="1253338"/>
          </a:xfrm>
          <a:prstGeom prst="rect">
            <a:avLst/>
          </a:prstGeom>
          <a:noFill/>
          <a:ln w="9525">
            <a:noFill/>
            <a:miter lim="800000"/>
            <a:headEnd/>
            <a:tailEnd/>
          </a:ln>
          <a:effectLst/>
        </p:spPr>
      </p:pic>
      <p:pic>
        <p:nvPicPr>
          <p:cNvPr id="31" name="Picture 27">
            <a:extLst>
              <a:ext uri="{FF2B5EF4-FFF2-40B4-BE49-F238E27FC236}">
                <a16:creationId xmlns:a16="http://schemas.microsoft.com/office/drawing/2014/main" id="{D9F69C49-A8D9-E14A-BC90-1A9C0C897DBB}"/>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000648" y="1950159"/>
            <a:ext cx="914644" cy="1253338"/>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pic>
      <p:pic>
        <p:nvPicPr>
          <p:cNvPr id="22" name="Picture 21">
            <a:extLst>
              <a:ext uri="{FF2B5EF4-FFF2-40B4-BE49-F238E27FC236}">
                <a16:creationId xmlns:a16="http://schemas.microsoft.com/office/drawing/2014/main" id="{5F481735-5F49-594F-A140-6A1287D12CA7}"/>
              </a:ext>
            </a:extLst>
          </p:cNvPr>
          <p:cNvPicPr>
            <a:picLocks noChangeAspect="1"/>
          </p:cNvPicPr>
          <p:nvPr/>
        </p:nvPicPr>
        <p:blipFill>
          <a:blip r:embed="rId9"/>
          <a:stretch>
            <a:fillRect/>
          </a:stretch>
        </p:blipFill>
        <p:spPr>
          <a:xfrm>
            <a:off x="3427553" y="1563674"/>
            <a:ext cx="2603218" cy="1713124"/>
          </a:xfrm>
          <a:prstGeom prst="rect">
            <a:avLst/>
          </a:prstGeom>
        </p:spPr>
      </p:pic>
      <p:pic>
        <p:nvPicPr>
          <p:cNvPr id="20" name="Picture 19">
            <a:extLst>
              <a:ext uri="{FF2B5EF4-FFF2-40B4-BE49-F238E27FC236}">
                <a16:creationId xmlns:a16="http://schemas.microsoft.com/office/drawing/2014/main" id="{D274AAEB-380D-0C47-A896-572A2413F318}"/>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722574" y="1597342"/>
            <a:ext cx="1238306" cy="1590583"/>
          </a:xfrm>
          <a:prstGeom prst="rect">
            <a:avLst/>
          </a:prstGeom>
          <a:ln>
            <a:noFill/>
          </a:ln>
          <a:effectLst/>
        </p:spPr>
      </p:pic>
      <p:sp>
        <p:nvSpPr>
          <p:cNvPr id="19" name="Rectangle 18">
            <a:extLst>
              <a:ext uri="{FF2B5EF4-FFF2-40B4-BE49-F238E27FC236}">
                <a16:creationId xmlns:a16="http://schemas.microsoft.com/office/drawing/2014/main" id="{9B6EE1FC-A831-4ABA-8CA0-97CF4DDBDB3C}"/>
              </a:ext>
            </a:extLst>
          </p:cNvPr>
          <p:cNvSpPr/>
          <p:nvPr/>
        </p:nvSpPr>
        <p:spPr>
          <a:xfrm>
            <a:off x="0" y="3187925"/>
            <a:ext cx="9906000" cy="3630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24" name="Text Placeholder 1">
            <a:extLst>
              <a:ext uri="{FF2B5EF4-FFF2-40B4-BE49-F238E27FC236}">
                <a16:creationId xmlns:a16="http://schemas.microsoft.com/office/drawing/2014/main" id="{5892D59D-1EB6-A440-A65D-0E0B7EDF556B}"/>
              </a:ext>
            </a:extLst>
          </p:cNvPr>
          <p:cNvSpPr txBox="1">
            <a:spLocks/>
          </p:cNvSpPr>
          <p:nvPr/>
        </p:nvSpPr>
        <p:spPr bwMode="ltGray">
          <a:xfrm>
            <a:off x="3566160" y="3631018"/>
            <a:ext cx="2647028" cy="1554272"/>
          </a:xfrm>
          <a:prstGeom prst="rect">
            <a:avLst/>
          </a:prstGeom>
        </p:spPr>
        <p:txBody>
          <a:bodyPr vert="horz" wrap="square" lIns="0" tIns="0" rIns="0" bIns="0" rtlCol="0">
            <a:spAutoFit/>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1"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95AABA"/>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marL="285750" indent="-285750">
              <a:buClr>
                <a:srgbClr val="486A7E"/>
              </a:buClr>
              <a:buFont typeface="Arial" panose="020B0604020202020204" pitchFamily="34" charset="0"/>
              <a:buChar char="•"/>
            </a:pPr>
            <a:r>
              <a:rPr lang="en-US" sz="1300" b="0" dirty="0">
                <a:solidFill>
                  <a:srgbClr val="486A7E"/>
                </a:solidFill>
              </a:rPr>
              <a:t>30 monthly journals in life, physical, clinical, and social sciences</a:t>
            </a:r>
          </a:p>
          <a:p>
            <a:pPr marL="285750" indent="-285750">
              <a:buClr>
                <a:srgbClr val="486A7E"/>
              </a:buClr>
              <a:buFont typeface="Arial" panose="020B0604020202020204" pitchFamily="34" charset="0"/>
              <a:buChar char="•"/>
            </a:pPr>
            <a:r>
              <a:rPr lang="en-US" sz="1300" b="0" dirty="0">
                <a:solidFill>
                  <a:srgbClr val="486A7E"/>
                </a:solidFill>
              </a:rPr>
              <a:t>Publishes the most significant advances across each discipline</a:t>
            </a:r>
          </a:p>
          <a:p>
            <a:pPr marL="285750" indent="-285750">
              <a:buClr>
                <a:srgbClr val="486A7E"/>
              </a:buClr>
              <a:buFont typeface="Arial" panose="020B0604020202020204" pitchFamily="34" charset="0"/>
              <a:buChar char="•"/>
            </a:pPr>
            <a:r>
              <a:rPr lang="en-US" sz="1300" b="0" dirty="0">
                <a:solidFill>
                  <a:srgbClr val="486A7E"/>
                </a:solidFill>
              </a:rPr>
              <a:t>Significance should be apparent to anyone in that discipline</a:t>
            </a:r>
          </a:p>
        </p:txBody>
      </p:sp>
      <p:sp>
        <p:nvSpPr>
          <p:cNvPr id="26" name="Text Placeholder 1">
            <a:extLst>
              <a:ext uri="{FF2B5EF4-FFF2-40B4-BE49-F238E27FC236}">
                <a16:creationId xmlns:a16="http://schemas.microsoft.com/office/drawing/2014/main" id="{18DD0659-4BEB-D441-A215-344782911A53}"/>
              </a:ext>
            </a:extLst>
          </p:cNvPr>
          <p:cNvSpPr txBox="1">
            <a:spLocks/>
          </p:cNvSpPr>
          <p:nvPr/>
        </p:nvSpPr>
        <p:spPr bwMode="ltGray">
          <a:xfrm>
            <a:off x="6699601" y="3631018"/>
            <a:ext cx="2796091" cy="1877437"/>
          </a:xfrm>
          <a:prstGeom prst="rect">
            <a:avLst/>
          </a:prstGeom>
        </p:spPr>
        <p:txBody>
          <a:bodyPr vert="horz" wrap="square" lIns="0" tIns="0" rIns="0" bIns="0" rtlCol="0">
            <a:spAutoFit/>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1"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95AABA"/>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marL="342900" indent="-342900">
              <a:buClr>
                <a:srgbClr val="486A7E"/>
              </a:buClr>
              <a:buFont typeface="Arial" panose="020B0604020202020204" pitchFamily="34" charset="0"/>
              <a:buChar char="•"/>
            </a:pPr>
            <a:r>
              <a:rPr kumimoji="1" lang="en-GB" sz="1300" b="0" dirty="0">
                <a:solidFill>
                  <a:srgbClr val="486A7E"/>
                </a:solidFill>
              </a:rPr>
              <a:t>20 monthly journals covering life sciences, clinical and physical specialities, commissioned by in-house editors</a:t>
            </a:r>
          </a:p>
          <a:p>
            <a:pPr marL="342900" indent="-342900">
              <a:buClr>
                <a:srgbClr val="486A7E"/>
              </a:buClr>
              <a:buFont typeface="Arial" panose="020B0604020202020204" pitchFamily="34" charset="0"/>
              <a:buChar char="•"/>
            </a:pPr>
            <a:r>
              <a:rPr kumimoji="1" lang="en-GB" sz="1300" b="0" dirty="0">
                <a:solidFill>
                  <a:srgbClr val="486A7E"/>
                </a:solidFill>
              </a:rPr>
              <a:t>Showcase authoritative, accessible and significant reviews content. High-quality graphics and enhanced content provide context and connection whatever the discipline.</a:t>
            </a:r>
            <a:endParaRPr lang="en-GB" sz="1300" b="0" dirty="0">
              <a:solidFill>
                <a:srgbClr val="486A7E"/>
              </a:solidFill>
            </a:endParaRPr>
          </a:p>
        </p:txBody>
      </p:sp>
      <p:graphicFrame>
        <p:nvGraphicFramePr>
          <p:cNvPr id="17" name="Table 16">
            <a:extLst>
              <a:ext uri="{FF2B5EF4-FFF2-40B4-BE49-F238E27FC236}">
                <a16:creationId xmlns:a16="http://schemas.microsoft.com/office/drawing/2014/main" id="{463B22BA-9722-4718-8D16-E126A3B4C95F}"/>
              </a:ext>
            </a:extLst>
          </p:cNvPr>
          <p:cNvGraphicFramePr>
            <a:graphicFrameLocks noGrp="1"/>
          </p:cNvGraphicFramePr>
          <p:nvPr>
            <p:extLst/>
          </p:nvPr>
        </p:nvGraphicFramePr>
        <p:xfrm>
          <a:off x="379708" y="3184306"/>
          <a:ext cx="9115985" cy="579120"/>
        </p:xfrm>
        <a:graphic>
          <a:graphicData uri="http://schemas.openxmlformats.org/drawingml/2006/table">
            <a:tbl>
              <a:tblPr firstRow="1" bandRow="1">
                <a:tableStyleId>{5C22544A-7EE6-4342-B048-85BDC9FD1C3A}</a:tableStyleId>
              </a:tblPr>
              <a:tblGrid>
                <a:gridCol w="1844299">
                  <a:extLst>
                    <a:ext uri="{9D8B030D-6E8A-4147-A177-3AD203B41FA5}">
                      <a16:colId xmlns:a16="http://schemas.microsoft.com/office/drawing/2014/main" val="822917551"/>
                    </a:ext>
                  </a:extLst>
                </a:gridCol>
                <a:gridCol w="720671">
                  <a:extLst>
                    <a:ext uri="{9D8B030D-6E8A-4147-A177-3AD203B41FA5}">
                      <a16:colId xmlns:a16="http://schemas.microsoft.com/office/drawing/2014/main" val="58717192"/>
                    </a:ext>
                  </a:extLst>
                </a:gridCol>
                <a:gridCol w="3393315">
                  <a:extLst>
                    <a:ext uri="{9D8B030D-6E8A-4147-A177-3AD203B41FA5}">
                      <a16:colId xmlns:a16="http://schemas.microsoft.com/office/drawing/2014/main" val="3600691446"/>
                    </a:ext>
                  </a:extLst>
                </a:gridCol>
                <a:gridCol w="3157700">
                  <a:extLst>
                    <a:ext uri="{9D8B030D-6E8A-4147-A177-3AD203B41FA5}">
                      <a16:colId xmlns:a16="http://schemas.microsoft.com/office/drawing/2014/main" val="1960295951"/>
                    </a:ext>
                  </a:extLst>
                </a:gridCol>
              </a:tblGrid>
              <a:tr h="448854">
                <a:tc>
                  <a:txBody>
                    <a:bodyPr/>
                    <a:lstStyle/>
                    <a:p>
                      <a:pPr marL="0" marR="0" lvl="0" indent="0" algn="ctr" defTabSz="872722" rtl="0" eaLnBrk="1" fontAlgn="auto" latinLnBrk="0" hangingPunct="1">
                        <a:lnSpc>
                          <a:spcPct val="100000"/>
                        </a:lnSpc>
                        <a:spcBef>
                          <a:spcPts val="600"/>
                        </a:spcBef>
                        <a:spcAft>
                          <a:spcPts val="0"/>
                        </a:spcAft>
                        <a:buClr>
                          <a:srgbClr val="486A7E"/>
                        </a:buClr>
                        <a:buSzTx/>
                        <a:buFontTx/>
                        <a:buNone/>
                        <a:tabLst/>
                        <a:defRPr/>
                      </a:pPr>
                      <a:r>
                        <a:rPr kumimoji="0" lang="en-GB" sz="1600" b="1" i="1" u="none" strike="noStrike" kern="1200" cap="none" spc="0" normalizeH="0" baseline="0" noProof="0" dirty="0">
                          <a:ln>
                            <a:noFill/>
                          </a:ln>
                          <a:solidFill>
                            <a:srgbClr val="FFFFFF"/>
                          </a:solidFill>
                          <a:effectLst/>
                          <a:uLnTx/>
                          <a:uFillTx/>
                          <a:latin typeface="+mn-lt"/>
                          <a:ea typeface="+mn-ea"/>
                          <a:cs typeface="+mn-cs"/>
                        </a:rPr>
                        <a:t>Nature</a:t>
                      </a:r>
                      <a:endParaRPr kumimoji="0" lang="en-US" sz="1600" b="1" i="1" u="none" strike="noStrike" kern="1200" cap="none" spc="0" normalizeH="0" baseline="0" noProof="0" dirty="0">
                        <a:ln>
                          <a:noFill/>
                        </a:ln>
                        <a:solidFill>
                          <a:srgbClr val="FFFFFF"/>
                        </a:solidFill>
                        <a:effectLst/>
                        <a:uLnTx/>
                        <a:uFillTx/>
                        <a:latin typeface="+mn-lt"/>
                        <a:ea typeface="+mn-ea"/>
                        <a:cs typeface="+mn-cs"/>
                      </a:endParaRPr>
                    </a:p>
                    <a:p>
                      <a:pPr algn="ctr"/>
                      <a:endParaRPr lang="en-GB" sz="1600" b="1" kern="1200" dirty="0">
                        <a:solidFill>
                          <a:schemeClr val="bg1"/>
                        </a:solidFill>
                        <a:latin typeface="+mj-lt"/>
                        <a:ea typeface="+mn-ea"/>
                        <a:cs typeface="+mn-cs"/>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noFill/>
                  </a:tcPr>
                </a:tc>
                <a:tc>
                  <a:txBody>
                    <a:bodyPr/>
                    <a:lstStyle/>
                    <a:p>
                      <a:pPr algn="ctr"/>
                      <a:endParaRPr lang="en-GB" sz="1600" b="1" kern="1200" dirty="0">
                        <a:solidFill>
                          <a:schemeClr val="bg1"/>
                        </a:solidFill>
                        <a:latin typeface="+mj-lt"/>
                        <a:ea typeface="+mn-ea"/>
                        <a:cs typeface="+mn-cs"/>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noFill/>
                  </a:tcPr>
                </a:tc>
                <a:tc>
                  <a:txBody>
                    <a:bodyPr/>
                    <a:lstStyle/>
                    <a:p>
                      <a:pPr marL="0" marR="0" lvl="0" indent="0" algn="ctr" defTabSz="872722" rtl="0" eaLnBrk="1" fontAlgn="auto" latinLnBrk="0" hangingPunct="1">
                        <a:lnSpc>
                          <a:spcPct val="100000"/>
                        </a:lnSpc>
                        <a:spcBef>
                          <a:spcPts val="0"/>
                        </a:spcBef>
                        <a:spcAft>
                          <a:spcPts val="0"/>
                        </a:spcAft>
                        <a:buClrTx/>
                        <a:buSzTx/>
                        <a:buFontTx/>
                        <a:buNone/>
                        <a:tabLst/>
                        <a:defRPr/>
                      </a:pPr>
                      <a:r>
                        <a:rPr lang="en-GB" sz="1600" b="1" kern="1200" dirty="0">
                          <a:solidFill>
                            <a:schemeClr val="bg1"/>
                          </a:solidFill>
                          <a:latin typeface="+mn-lt"/>
                          <a:ea typeface="+mn-ea"/>
                          <a:cs typeface="+mn-cs"/>
                        </a:rPr>
                        <a:t>Nature Research Journals</a:t>
                      </a:r>
                    </a:p>
                    <a:p>
                      <a:pPr algn="ctr"/>
                      <a:endParaRPr lang="en-GB" sz="1600" b="1" kern="1200" dirty="0">
                        <a:solidFill>
                          <a:schemeClr val="bg1"/>
                        </a:solidFill>
                        <a:latin typeface="+mj-lt"/>
                        <a:ea typeface="+mn-ea"/>
                        <a:cs typeface="+mn-cs"/>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noFill/>
                  </a:tcPr>
                </a:tc>
                <a:tc>
                  <a:txBody>
                    <a:bodyPr/>
                    <a:lstStyle/>
                    <a:p>
                      <a:pPr algn="ctr"/>
                      <a:r>
                        <a:rPr lang="en-GB" sz="1600" b="1" kern="1200" dirty="0">
                          <a:solidFill>
                            <a:schemeClr val="bg1"/>
                          </a:solidFill>
                          <a:latin typeface="+mj-lt"/>
                          <a:ea typeface="+mn-ea"/>
                          <a:cs typeface="+mn-cs"/>
                        </a:rPr>
                        <a:t>Nature Reviews Journals</a:t>
                      </a:r>
                    </a:p>
                    <a:p>
                      <a:pPr algn="ctr"/>
                      <a:endParaRPr lang="en-GB" sz="1600" b="1" kern="1200" dirty="0">
                        <a:solidFill>
                          <a:schemeClr val="bg1"/>
                        </a:solidFill>
                        <a:latin typeface="+mj-lt"/>
                        <a:ea typeface="+mn-ea"/>
                        <a:cs typeface="+mn-cs"/>
                      </a:endParaRPr>
                    </a:p>
                  </a:txBody>
                  <a:tcP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noFill/>
                  </a:tcPr>
                </a:tc>
                <a:extLst>
                  <a:ext uri="{0D108BD9-81ED-4DB2-BD59-A6C34878D82A}">
                    <a16:rowId xmlns:a16="http://schemas.microsoft.com/office/drawing/2014/main" val="2265893957"/>
                  </a:ext>
                </a:extLst>
              </a:tr>
            </a:tbl>
          </a:graphicData>
        </a:graphic>
      </p:graphicFrame>
    </p:spTree>
    <p:custDataLst>
      <p:tags r:id="rId1"/>
    </p:custDataLst>
    <p:extLst>
      <p:ext uri="{BB962C8B-B14F-4D97-AF65-F5344CB8AC3E}">
        <p14:creationId xmlns:p14="http://schemas.microsoft.com/office/powerpoint/2010/main" val="3865977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B6EE1FC-A831-4ABA-8CA0-97CF4DDBDB3C}"/>
              </a:ext>
            </a:extLst>
          </p:cNvPr>
          <p:cNvSpPr/>
          <p:nvPr/>
        </p:nvSpPr>
        <p:spPr>
          <a:xfrm>
            <a:off x="0" y="1358900"/>
            <a:ext cx="9906000" cy="483869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3" name="Title 2"/>
          <p:cNvSpPr>
            <a:spLocks noGrp="1"/>
          </p:cNvSpPr>
          <p:nvPr>
            <p:ph type="title"/>
          </p:nvPr>
        </p:nvSpPr>
        <p:spPr>
          <a:xfrm>
            <a:off x="722574" y="404664"/>
            <a:ext cx="8239126" cy="432048"/>
          </a:xfrm>
        </p:spPr>
        <p:txBody>
          <a:bodyPr>
            <a:noAutofit/>
          </a:bodyPr>
          <a:lstStyle/>
          <a:p>
            <a:r>
              <a:rPr lang="en-US" dirty="0"/>
              <a:t>Springer journals</a:t>
            </a:r>
            <a:br>
              <a:rPr lang="en-US" dirty="0"/>
            </a:br>
            <a:r>
              <a:rPr lang="en-US" sz="1800" dirty="0"/>
              <a:t>The leading source for high-quality, dynamic content across all research disciplines  </a:t>
            </a:r>
            <a:br>
              <a:rPr lang="en-US" dirty="0"/>
            </a:br>
            <a:endParaRPr lang="en-US" sz="1800" dirty="0"/>
          </a:p>
        </p:txBody>
      </p:sp>
      <p:sp>
        <p:nvSpPr>
          <p:cNvPr id="77" name="Text Placeholder 1"/>
          <p:cNvSpPr>
            <a:spLocks noGrp="1"/>
          </p:cNvSpPr>
          <p:nvPr>
            <p:ph type="body" sz="quarter" idx="14"/>
          </p:nvPr>
        </p:nvSpPr>
        <p:spPr>
          <a:xfrm>
            <a:off x="2260982" y="1484785"/>
            <a:ext cx="4985119" cy="1538883"/>
          </a:xfrm>
        </p:spPr>
        <p:txBody>
          <a:bodyPr/>
          <a:lstStyle/>
          <a:p>
            <a:pPr marL="285750" lvl="1" indent="-285750">
              <a:spcBef>
                <a:spcPts val="600"/>
              </a:spcBef>
              <a:spcAft>
                <a:spcPts val="0"/>
              </a:spcAft>
              <a:buClr>
                <a:schemeClr val="accent6"/>
              </a:buClr>
              <a:buSzPct val="100000"/>
              <a:buFont typeface="Arial" charset="0"/>
              <a:buChar char="•"/>
            </a:pPr>
            <a:r>
              <a:rPr lang="en-GB" sz="1600" b="0" dirty="0">
                <a:solidFill>
                  <a:schemeClr val="accent6"/>
                </a:solidFill>
              </a:rPr>
              <a:t>Providing a breadth and comprehensiveness in research</a:t>
            </a:r>
            <a:endParaRPr lang="en-US" sz="1600" b="0" dirty="0">
              <a:solidFill>
                <a:schemeClr val="accent6"/>
              </a:solidFill>
            </a:endParaRPr>
          </a:p>
          <a:p>
            <a:pPr marL="285750" lvl="1" indent="-285750">
              <a:spcBef>
                <a:spcPts val="600"/>
              </a:spcBef>
              <a:spcAft>
                <a:spcPts val="0"/>
              </a:spcAft>
              <a:buClr>
                <a:schemeClr val="accent6"/>
              </a:buClr>
              <a:buSzPct val="100000"/>
              <a:buFont typeface="Arial" charset="0"/>
              <a:buChar char="•"/>
            </a:pPr>
            <a:r>
              <a:rPr lang="en-US" sz="1600" b="0" dirty="0">
                <a:solidFill>
                  <a:schemeClr val="accent6"/>
                </a:solidFill>
              </a:rPr>
              <a:t>Highly referenced, peer-reviewed titles</a:t>
            </a:r>
          </a:p>
          <a:p>
            <a:pPr marL="285750" lvl="1" indent="-285750">
              <a:spcBef>
                <a:spcPts val="600"/>
              </a:spcBef>
              <a:spcAft>
                <a:spcPts val="0"/>
              </a:spcAft>
              <a:buClr>
                <a:schemeClr val="accent6"/>
              </a:buClr>
              <a:buSzPct val="100000"/>
              <a:buFont typeface="Arial" charset="0"/>
              <a:buChar char="•"/>
            </a:pPr>
            <a:r>
              <a:rPr lang="en-US" sz="1600" b="0" dirty="0">
                <a:solidFill>
                  <a:schemeClr val="accent6"/>
                </a:solidFill>
              </a:rPr>
              <a:t>Edited by internationally respected researchers</a:t>
            </a:r>
          </a:p>
          <a:p>
            <a:pPr marL="285750" lvl="1" indent="-285750">
              <a:spcBef>
                <a:spcPts val="600"/>
              </a:spcBef>
              <a:spcAft>
                <a:spcPts val="0"/>
              </a:spcAft>
              <a:buClr>
                <a:schemeClr val="accent6"/>
              </a:buClr>
              <a:buSzPct val="100000"/>
              <a:buFont typeface="Arial" charset="0"/>
              <a:buChar char="•"/>
            </a:pPr>
            <a:r>
              <a:rPr lang="en-US" sz="1600" b="0" dirty="0">
                <a:solidFill>
                  <a:schemeClr val="accent6"/>
                </a:solidFill>
              </a:rPr>
              <a:t>Expansive range of subject areas: STM &amp; HSS</a:t>
            </a:r>
          </a:p>
          <a:p>
            <a:pPr marL="285750" lvl="1" indent="-285750">
              <a:spcBef>
                <a:spcPts val="600"/>
              </a:spcBef>
              <a:spcAft>
                <a:spcPts val="0"/>
              </a:spcAft>
              <a:buClr>
                <a:schemeClr val="accent6"/>
              </a:buClr>
              <a:buSzPct val="100000"/>
              <a:buFont typeface="Arial" charset="0"/>
              <a:buChar char="•"/>
            </a:pPr>
            <a:r>
              <a:rPr lang="en-US" sz="1600" dirty="0">
                <a:solidFill>
                  <a:schemeClr val="accent6"/>
                </a:solidFill>
              </a:rPr>
              <a:t>Extensive 230+ Springer Open portfolio in addition</a:t>
            </a:r>
            <a:endParaRPr lang="en-US" sz="1600" b="0" dirty="0">
              <a:solidFill>
                <a:schemeClr val="accent6"/>
              </a:solidFill>
            </a:endParaRPr>
          </a:p>
        </p:txBody>
      </p:sp>
      <p:grpSp>
        <p:nvGrpSpPr>
          <p:cNvPr id="5" name="Group 4"/>
          <p:cNvGrpSpPr/>
          <p:nvPr/>
        </p:nvGrpSpPr>
        <p:grpSpPr>
          <a:xfrm>
            <a:off x="722574" y="1647541"/>
            <a:ext cx="1425048" cy="1194594"/>
            <a:chOff x="1384362" y="1658342"/>
            <a:chExt cx="1315429" cy="1194594"/>
          </a:xfrm>
          <a:solidFill>
            <a:schemeClr val="accent5"/>
          </a:solidFill>
        </p:grpSpPr>
        <p:sp>
          <p:nvSpPr>
            <p:cNvPr id="81" name="Hexagon 80"/>
            <p:cNvSpPr/>
            <p:nvPr/>
          </p:nvSpPr>
          <p:spPr>
            <a:xfrm>
              <a:off x="1384362" y="1658342"/>
              <a:ext cx="1315429" cy="1194594"/>
            </a:xfrm>
            <a:prstGeom prst="hexagon">
              <a:avLst/>
            </a:prstGeom>
            <a:grpFill/>
            <a:ln w="25400" cap="flat" cmpd="sng" algn="ctr">
              <a:noFill/>
              <a:prstDash val="solid"/>
            </a:ln>
            <a:effectLst/>
          </p:spPr>
          <p:txBody>
            <a:bodyPr lIns="72000" tIns="72000" rIns="72000" bIns="72000" rtlCol="0" anchor="ctr" anchorCtr="1"/>
            <a:lstStyle/>
            <a:p>
              <a:pPr algn="ctr">
                <a:defRPr/>
              </a:pPr>
              <a:endParaRPr lang="en-US" b="1" kern="0" dirty="0" err="1">
                <a:solidFill>
                  <a:srgbClr val="0176C3">
                    <a:lumMod val="50000"/>
                  </a:srgbClr>
                </a:solidFill>
              </a:endParaRPr>
            </a:p>
          </p:txBody>
        </p:sp>
        <p:sp>
          <p:nvSpPr>
            <p:cNvPr id="2" name="TextBox 1"/>
            <p:cNvSpPr txBox="1"/>
            <p:nvPr/>
          </p:nvSpPr>
          <p:spPr>
            <a:xfrm>
              <a:off x="1589805" y="1837957"/>
              <a:ext cx="901650" cy="684015"/>
            </a:xfrm>
            <a:prstGeom prst="rect">
              <a:avLst/>
            </a:prstGeom>
            <a:noFill/>
            <a:ln>
              <a:noFill/>
            </a:ln>
          </p:spPr>
          <p:txBody>
            <a:bodyPr wrap="square" lIns="72000" tIns="72000" rIns="72000" bIns="72000" rtlCol="0">
              <a:spAutoFit/>
            </a:bodyPr>
            <a:lstStyle>
              <a:defPPr>
                <a:defRPr lang="en-US"/>
              </a:defPPr>
              <a:lvl1pPr>
                <a:defRPr sz="1750" b="1"/>
              </a:lvl1pPr>
            </a:lstStyle>
            <a:p>
              <a:pPr algn="ctr"/>
              <a:r>
                <a:rPr lang="en-US" dirty="0">
                  <a:solidFill>
                    <a:srgbClr val="486A7E"/>
                  </a:solidFill>
                </a:rPr>
                <a:t>2,500+</a:t>
              </a:r>
            </a:p>
            <a:p>
              <a:pPr algn="ctr"/>
              <a:r>
                <a:rPr lang="en-US" b="0" dirty="0">
                  <a:solidFill>
                    <a:srgbClr val="486A7E"/>
                  </a:solidFill>
                </a:rPr>
                <a:t>Journals</a:t>
              </a:r>
            </a:p>
          </p:txBody>
        </p:sp>
      </p:grpSp>
      <p:sp>
        <p:nvSpPr>
          <p:cNvPr id="82" name="Rectangle 3">
            <a:extLst>
              <a:ext uri="{FF2B5EF4-FFF2-40B4-BE49-F238E27FC236}">
                <a16:creationId xmlns:a16="http://schemas.microsoft.com/office/drawing/2014/main" id="{B0399093-C7BC-4492-B1E3-CB3E3E34F566}"/>
              </a:ext>
            </a:extLst>
          </p:cNvPr>
          <p:cNvSpPr>
            <a:spLocks noChangeAspect="1"/>
          </p:cNvSpPr>
          <p:nvPr/>
        </p:nvSpPr>
        <p:spPr>
          <a:xfrm>
            <a:off x="1034036" y="3551463"/>
            <a:ext cx="832624" cy="782209"/>
          </a:xfrm>
          <a:custGeom>
            <a:avLst/>
            <a:gdLst>
              <a:gd name="connsiteX0" fmla="*/ 0 w 9371400"/>
              <a:gd name="connsiteY0" fmla="*/ 0 h 5980114"/>
              <a:gd name="connsiteX1" fmla="*/ 9371400 w 9371400"/>
              <a:gd name="connsiteY1" fmla="*/ 0 h 5980114"/>
              <a:gd name="connsiteX2" fmla="*/ 9371400 w 9371400"/>
              <a:gd name="connsiteY2" fmla="*/ 5980114 h 5980114"/>
              <a:gd name="connsiteX3" fmla="*/ 0 w 9371400"/>
              <a:gd name="connsiteY3" fmla="*/ 5980114 h 5980114"/>
              <a:gd name="connsiteX4" fmla="*/ 0 w 9371400"/>
              <a:gd name="connsiteY4" fmla="*/ 0 h 5980114"/>
              <a:gd name="connsiteX0" fmla="*/ 0 w 9371400"/>
              <a:gd name="connsiteY0" fmla="*/ 0 h 5980114"/>
              <a:gd name="connsiteX1" fmla="*/ 9371400 w 9371400"/>
              <a:gd name="connsiteY1" fmla="*/ 0 h 5980114"/>
              <a:gd name="connsiteX2" fmla="*/ 9371400 w 9371400"/>
              <a:gd name="connsiteY2" fmla="*/ 59801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980114"/>
              <a:gd name="connsiteX1" fmla="*/ 9371400 w 9371400"/>
              <a:gd name="connsiteY1" fmla="*/ 0 h 5980114"/>
              <a:gd name="connsiteX2" fmla="*/ 9371400 w 9371400"/>
              <a:gd name="connsiteY2" fmla="*/ 3503614 h 5980114"/>
              <a:gd name="connsiteX3" fmla="*/ 1990725 w 9371400"/>
              <a:gd name="connsiteY3" fmla="*/ 5591176 h 5980114"/>
              <a:gd name="connsiteX4" fmla="*/ 0 w 9371400"/>
              <a:gd name="connsiteY4" fmla="*/ 5980114 h 5980114"/>
              <a:gd name="connsiteX5" fmla="*/ 0 w 9371400"/>
              <a:gd name="connsiteY5" fmla="*/ 0 h 5980114"/>
              <a:gd name="connsiteX0" fmla="*/ 0 w 9371400"/>
              <a:gd name="connsiteY0" fmla="*/ 0 h 5591176"/>
              <a:gd name="connsiteX1" fmla="*/ 9371400 w 9371400"/>
              <a:gd name="connsiteY1" fmla="*/ 0 h 5591176"/>
              <a:gd name="connsiteX2" fmla="*/ 9371400 w 9371400"/>
              <a:gd name="connsiteY2" fmla="*/ 3503614 h 5591176"/>
              <a:gd name="connsiteX3" fmla="*/ 1990725 w 9371400"/>
              <a:gd name="connsiteY3" fmla="*/ 5591176 h 5591176"/>
              <a:gd name="connsiteX4" fmla="*/ 0 w 9371400"/>
              <a:gd name="connsiteY4" fmla="*/ 5370514 h 5591176"/>
              <a:gd name="connsiteX5" fmla="*/ 0 w 9371400"/>
              <a:gd name="connsiteY5" fmla="*/ 0 h 5591176"/>
              <a:gd name="connsiteX0" fmla="*/ 0 w 9371400"/>
              <a:gd name="connsiteY0" fmla="*/ 0 h 5924551"/>
              <a:gd name="connsiteX1" fmla="*/ 9371400 w 9371400"/>
              <a:gd name="connsiteY1" fmla="*/ 0 h 5924551"/>
              <a:gd name="connsiteX2" fmla="*/ 9371400 w 9371400"/>
              <a:gd name="connsiteY2" fmla="*/ 3503614 h 5924551"/>
              <a:gd name="connsiteX3" fmla="*/ 400050 w 9371400"/>
              <a:gd name="connsiteY3" fmla="*/ 5924551 h 5924551"/>
              <a:gd name="connsiteX4" fmla="*/ 0 w 9371400"/>
              <a:gd name="connsiteY4" fmla="*/ 5370514 h 5924551"/>
              <a:gd name="connsiteX5" fmla="*/ 0 w 9371400"/>
              <a:gd name="connsiteY5" fmla="*/ 0 h 5924551"/>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939084"/>
              <a:gd name="connsiteX1" fmla="*/ 9371400 w 9371400"/>
              <a:gd name="connsiteY1" fmla="*/ 0 h 5939084"/>
              <a:gd name="connsiteX2" fmla="*/ 9371400 w 9371400"/>
              <a:gd name="connsiteY2" fmla="*/ 3503614 h 5939084"/>
              <a:gd name="connsiteX3" fmla="*/ 400050 w 9371400"/>
              <a:gd name="connsiteY3" fmla="*/ 5924551 h 5939084"/>
              <a:gd name="connsiteX4" fmla="*/ 0 w 9371400"/>
              <a:gd name="connsiteY4" fmla="*/ 5370514 h 5939084"/>
              <a:gd name="connsiteX5" fmla="*/ 0 w 9371400"/>
              <a:gd name="connsiteY5" fmla="*/ 0 h 5939084"/>
              <a:gd name="connsiteX0" fmla="*/ 0 w 9371400"/>
              <a:gd name="connsiteY0" fmla="*/ 0 h 5833330"/>
              <a:gd name="connsiteX1" fmla="*/ 9371400 w 9371400"/>
              <a:gd name="connsiteY1" fmla="*/ 0 h 5833330"/>
              <a:gd name="connsiteX2" fmla="*/ 9371400 w 9371400"/>
              <a:gd name="connsiteY2" fmla="*/ 3503614 h 5833330"/>
              <a:gd name="connsiteX3" fmla="*/ 240030 w 9371400"/>
              <a:gd name="connsiteY3" fmla="*/ 5817871 h 5833330"/>
              <a:gd name="connsiteX4" fmla="*/ 0 w 9371400"/>
              <a:gd name="connsiteY4" fmla="*/ 5370514 h 5833330"/>
              <a:gd name="connsiteX5" fmla="*/ 0 w 9371400"/>
              <a:gd name="connsiteY5" fmla="*/ 0 h 5833330"/>
              <a:gd name="connsiteX0" fmla="*/ 0 w 9371400"/>
              <a:gd name="connsiteY0" fmla="*/ 0 h 5826460"/>
              <a:gd name="connsiteX1" fmla="*/ 9371400 w 9371400"/>
              <a:gd name="connsiteY1" fmla="*/ 0 h 5826460"/>
              <a:gd name="connsiteX2" fmla="*/ 9371400 w 9371400"/>
              <a:gd name="connsiteY2" fmla="*/ 3503614 h 5826460"/>
              <a:gd name="connsiteX3" fmla="*/ 240030 w 9371400"/>
              <a:gd name="connsiteY3" fmla="*/ 5817871 h 5826460"/>
              <a:gd name="connsiteX4" fmla="*/ 0 w 9371400"/>
              <a:gd name="connsiteY4" fmla="*/ 5370514 h 5826460"/>
              <a:gd name="connsiteX5" fmla="*/ 0 w 9371400"/>
              <a:gd name="connsiteY5" fmla="*/ 0 h 5826460"/>
              <a:gd name="connsiteX0" fmla="*/ 0 w 9371400"/>
              <a:gd name="connsiteY0" fmla="*/ 0 h 5894683"/>
              <a:gd name="connsiteX1" fmla="*/ 9371400 w 9371400"/>
              <a:gd name="connsiteY1" fmla="*/ 0 h 5894683"/>
              <a:gd name="connsiteX2" fmla="*/ 9371400 w 9371400"/>
              <a:gd name="connsiteY2" fmla="*/ 3503614 h 5894683"/>
              <a:gd name="connsiteX3" fmla="*/ 323850 w 9371400"/>
              <a:gd name="connsiteY3" fmla="*/ 5886451 h 5894683"/>
              <a:gd name="connsiteX4" fmla="*/ 0 w 9371400"/>
              <a:gd name="connsiteY4" fmla="*/ 5370514 h 5894683"/>
              <a:gd name="connsiteX5" fmla="*/ 0 w 9371400"/>
              <a:gd name="connsiteY5" fmla="*/ 0 h 5894683"/>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38392"/>
              <a:gd name="connsiteX1" fmla="*/ 9371400 w 9371400"/>
              <a:gd name="connsiteY1" fmla="*/ 0 h 5938392"/>
              <a:gd name="connsiteX2" fmla="*/ 9371400 w 9371400"/>
              <a:gd name="connsiteY2" fmla="*/ 3503614 h 5938392"/>
              <a:gd name="connsiteX3" fmla="*/ 323850 w 9371400"/>
              <a:gd name="connsiteY3" fmla="*/ 5886451 h 5938392"/>
              <a:gd name="connsiteX4" fmla="*/ 0 w 9371400"/>
              <a:gd name="connsiteY4" fmla="*/ 5370514 h 5938392"/>
              <a:gd name="connsiteX5" fmla="*/ 0 w 9371400"/>
              <a:gd name="connsiteY5" fmla="*/ 0 h 5938392"/>
              <a:gd name="connsiteX0" fmla="*/ 0 w 9371400"/>
              <a:gd name="connsiteY0" fmla="*/ 0 h 5903101"/>
              <a:gd name="connsiteX1" fmla="*/ 9371400 w 9371400"/>
              <a:gd name="connsiteY1" fmla="*/ 0 h 5903101"/>
              <a:gd name="connsiteX2" fmla="*/ 9371400 w 9371400"/>
              <a:gd name="connsiteY2" fmla="*/ 3503614 h 5903101"/>
              <a:gd name="connsiteX3" fmla="*/ 323850 w 9371400"/>
              <a:gd name="connsiteY3" fmla="*/ 5886451 h 5903101"/>
              <a:gd name="connsiteX4" fmla="*/ 0 w 9371400"/>
              <a:gd name="connsiteY4" fmla="*/ 5370514 h 5903101"/>
              <a:gd name="connsiteX5" fmla="*/ 0 w 9371400"/>
              <a:gd name="connsiteY5" fmla="*/ 0 h 5903101"/>
              <a:gd name="connsiteX0" fmla="*/ 0 w 9371400"/>
              <a:gd name="connsiteY0" fmla="*/ 0 h 5956929"/>
              <a:gd name="connsiteX1" fmla="*/ 9371400 w 9371400"/>
              <a:gd name="connsiteY1" fmla="*/ 0 h 5956929"/>
              <a:gd name="connsiteX2" fmla="*/ 9371400 w 9371400"/>
              <a:gd name="connsiteY2" fmla="*/ 3503614 h 5956929"/>
              <a:gd name="connsiteX3" fmla="*/ 323850 w 9371400"/>
              <a:gd name="connsiteY3" fmla="*/ 5886451 h 5956929"/>
              <a:gd name="connsiteX4" fmla="*/ 0 w 9371400"/>
              <a:gd name="connsiteY4" fmla="*/ 5370514 h 5956929"/>
              <a:gd name="connsiteX5" fmla="*/ 0 w 9371400"/>
              <a:gd name="connsiteY5" fmla="*/ 0 h 5956929"/>
              <a:gd name="connsiteX0" fmla="*/ 0 w 9371400"/>
              <a:gd name="connsiteY0" fmla="*/ 0 h 5944045"/>
              <a:gd name="connsiteX1" fmla="*/ 9371400 w 9371400"/>
              <a:gd name="connsiteY1" fmla="*/ 0 h 5944045"/>
              <a:gd name="connsiteX2" fmla="*/ 9371400 w 9371400"/>
              <a:gd name="connsiteY2" fmla="*/ 3503614 h 5944045"/>
              <a:gd name="connsiteX3" fmla="*/ 323850 w 9371400"/>
              <a:gd name="connsiteY3" fmla="*/ 5886451 h 5944045"/>
              <a:gd name="connsiteX4" fmla="*/ 0 w 9371400"/>
              <a:gd name="connsiteY4" fmla="*/ 5370514 h 5944045"/>
              <a:gd name="connsiteX5" fmla="*/ 0 w 9371400"/>
              <a:gd name="connsiteY5" fmla="*/ 0 h 5944045"/>
              <a:gd name="connsiteX0" fmla="*/ 0 w 9371400"/>
              <a:gd name="connsiteY0" fmla="*/ 0 h 5869516"/>
              <a:gd name="connsiteX1" fmla="*/ 9371400 w 9371400"/>
              <a:gd name="connsiteY1" fmla="*/ 0 h 5869516"/>
              <a:gd name="connsiteX2" fmla="*/ 9371400 w 9371400"/>
              <a:gd name="connsiteY2" fmla="*/ 3503614 h 5869516"/>
              <a:gd name="connsiteX3" fmla="*/ 234950 w 9371400"/>
              <a:gd name="connsiteY3" fmla="*/ 5810251 h 5869516"/>
              <a:gd name="connsiteX4" fmla="*/ 0 w 9371400"/>
              <a:gd name="connsiteY4" fmla="*/ 5370514 h 5869516"/>
              <a:gd name="connsiteX5" fmla="*/ 0 w 9371400"/>
              <a:gd name="connsiteY5" fmla="*/ 0 h 5869516"/>
              <a:gd name="connsiteX0" fmla="*/ 0 w 9371400"/>
              <a:gd name="connsiteY0" fmla="*/ 0 h 5839290"/>
              <a:gd name="connsiteX1" fmla="*/ 9371400 w 9371400"/>
              <a:gd name="connsiteY1" fmla="*/ 0 h 5839290"/>
              <a:gd name="connsiteX2" fmla="*/ 9371400 w 9371400"/>
              <a:gd name="connsiteY2" fmla="*/ 3503614 h 5839290"/>
              <a:gd name="connsiteX3" fmla="*/ 234950 w 9371400"/>
              <a:gd name="connsiteY3" fmla="*/ 5810251 h 5839290"/>
              <a:gd name="connsiteX4" fmla="*/ 0 w 9371400"/>
              <a:gd name="connsiteY4" fmla="*/ 5370514 h 5839290"/>
              <a:gd name="connsiteX5" fmla="*/ 0 w 9371400"/>
              <a:gd name="connsiteY5" fmla="*/ 0 h 5839290"/>
              <a:gd name="connsiteX0" fmla="*/ 81267 w 9452667"/>
              <a:gd name="connsiteY0" fmla="*/ 0 h 6117953"/>
              <a:gd name="connsiteX1" fmla="*/ 9452667 w 9452667"/>
              <a:gd name="connsiteY1" fmla="*/ 0 h 6117953"/>
              <a:gd name="connsiteX2" fmla="*/ 9452667 w 9452667"/>
              <a:gd name="connsiteY2" fmla="*/ 3503614 h 6117953"/>
              <a:gd name="connsiteX3" fmla="*/ 790880 w 9452667"/>
              <a:gd name="connsiteY3" fmla="*/ 5962650 h 6117953"/>
              <a:gd name="connsiteX4" fmla="*/ 316217 w 9452667"/>
              <a:gd name="connsiteY4" fmla="*/ 5810251 h 6117953"/>
              <a:gd name="connsiteX5" fmla="*/ 81267 w 9452667"/>
              <a:gd name="connsiteY5" fmla="*/ 5370514 h 6117953"/>
              <a:gd name="connsiteX6" fmla="*/ 81267 w 9452667"/>
              <a:gd name="connsiteY6" fmla="*/ 0 h 6117953"/>
              <a:gd name="connsiteX0" fmla="*/ 0 w 9371400"/>
              <a:gd name="connsiteY0" fmla="*/ 0 h 5965597"/>
              <a:gd name="connsiteX1" fmla="*/ 9371400 w 9371400"/>
              <a:gd name="connsiteY1" fmla="*/ 0 h 5965597"/>
              <a:gd name="connsiteX2" fmla="*/ 9371400 w 9371400"/>
              <a:gd name="connsiteY2" fmla="*/ 3503614 h 5965597"/>
              <a:gd name="connsiteX3" fmla="*/ 709613 w 9371400"/>
              <a:gd name="connsiteY3" fmla="*/ 5962650 h 5965597"/>
              <a:gd name="connsiteX4" fmla="*/ 234950 w 9371400"/>
              <a:gd name="connsiteY4" fmla="*/ 5810251 h 5965597"/>
              <a:gd name="connsiteX5" fmla="*/ 0 w 9371400"/>
              <a:gd name="connsiteY5" fmla="*/ 5370514 h 5965597"/>
              <a:gd name="connsiteX6" fmla="*/ 0 w 9371400"/>
              <a:gd name="connsiteY6" fmla="*/ 0 h 5965597"/>
              <a:gd name="connsiteX0" fmla="*/ 0 w 9371400"/>
              <a:gd name="connsiteY0" fmla="*/ 0 h 5965024"/>
              <a:gd name="connsiteX1" fmla="*/ 9371400 w 9371400"/>
              <a:gd name="connsiteY1" fmla="*/ 0 h 5965024"/>
              <a:gd name="connsiteX2" fmla="*/ 9371400 w 9371400"/>
              <a:gd name="connsiteY2" fmla="*/ 3503614 h 5965024"/>
              <a:gd name="connsiteX3" fmla="*/ 709613 w 9371400"/>
              <a:gd name="connsiteY3" fmla="*/ 5962650 h 5965024"/>
              <a:gd name="connsiteX4" fmla="*/ 203200 w 9371400"/>
              <a:gd name="connsiteY4" fmla="*/ 5788026 h 5965024"/>
              <a:gd name="connsiteX5" fmla="*/ 0 w 9371400"/>
              <a:gd name="connsiteY5" fmla="*/ 5370514 h 5965024"/>
              <a:gd name="connsiteX6" fmla="*/ 0 w 9371400"/>
              <a:gd name="connsiteY6" fmla="*/ 0 h 5965024"/>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65393"/>
              <a:gd name="connsiteX1" fmla="*/ 9371400 w 9371400"/>
              <a:gd name="connsiteY1" fmla="*/ 0 h 5965393"/>
              <a:gd name="connsiteX2" fmla="*/ 9371400 w 9371400"/>
              <a:gd name="connsiteY2" fmla="*/ 3503614 h 5965393"/>
              <a:gd name="connsiteX3" fmla="*/ 709613 w 9371400"/>
              <a:gd name="connsiteY3" fmla="*/ 5962650 h 5965393"/>
              <a:gd name="connsiteX4" fmla="*/ 203200 w 9371400"/>
              <a:gd name="connsiteY4" fmla="*/ 5788026 h 5965393"/>
              <a:gd name="connsiteX5" fmla="*/ 0 w 9371400"/>
              <a:gd name="connsiteY5" fmla="*/ 5370514 h 5965393"/>
              <a:gd name="connsiteX6" fmla="*/ 0 w 9371400"/>
              <a:gd name="connsiteY6" fmla="*/ 0 h 5965393"/>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791"/>
              <a:gd name="connsiteX1" fmla="*/ 9371400 w 9371400"/>
              <a:gd name="connsiteY1" fmla="*/ 0 h 5958791"/>
              <a:gd name="connsiteX2" fmla="*/ 9371400 w 9371400"/>
              <a:gd name="connsiteY2" fmla="*/ 3503614 h 5958791"/>
              <a:gd name="connsiteX3" fmla="*/ 642938 w 9371400"/>
              <a:gd name="connsiteY3" fmla="*/ 5956300 h 5958791"/>
              <a:gd name="connsiteX4" fmla="*/ 203200 w 9371400"/>
              <a:gd name="connsiteY4" fmla="*/ 5788026 h 5958791"/>
              <a:gd name="connsiteX5" fmla="*/ 0 w 9371400"/>
              <a:gd name="connsiteY5" fmla="*/ 5370514 h 5958791"/>
              <a:gd name="connsiteX6" fmla="*/ 0 w 9371400"/>
              <a:gd name="connsiteY6" fmla="*/ 0 h 5958791"/>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58980"/>
              <a:gd name="connsiteX1" fmla="*/ 9371400 w 9371400"/>
              <a:gd name="connsiteY1" fmla="*/ 0 h 5958980"/>
              <a:gd name="connsiteX2" fmla="*/ 9371400 w 9371400"/>
              <a:gd name="connsiteY2" fmla="*/ 3503614 h 5958980"/>
              <a:gd name="connsiteX3" fmla="*/ 642938 w 9371400"/>
              <a:gd name="connsiteY3" fmla="*/ 5956300 h 5958980"/>
              <a:gd name="connsiteX4" fmla="*/ 203200 w 9371400"/>
              <a:gd name="connsiteY4" fmla="*/ 5788026 h 5958980"/>
              <a:gd name="connsiteX5" fmla="*/ 0 w 9371400"/>
              <a:gd name="connsiteY5" fmla="*/ 5322889 h 5958980"/>
              <a:gd name="connsiteX6" fmla="*/ 0 w 9371400"/>
              <a:gd name="connsiteY6" fmla="*/ 0 h 5958980"/>
              <a:gd name="connsiteX0" fmla="*/ 0 w 9371400"/>
              <a:gd name="connsiteY0" fmla="*/ 0 h 5949683"/>
              <a:gd name="connsiteX1" fmla="*/ 9371400 w 9371400"/>
              <a:gd name="connsiteY1" fmla="*/ 0 h 5949683"/>
              <a:gd name="connsiteX2" fmla="*/ 9371400 w 9371400"/>
              <a:gd name="connsiteY2" fmla="*/ 3503614 h 5949683"/>
              <a:gd name="connsiteX3" fmla="*/ 735807 w 9371400"/>
              <a:gd name="connsiteY3" fmla="*/ 5946775 h 5949683"/>
              <a:gd name="connsiteX4" fmla="*/ 203200 w 9371400"/>
              <a:gd name="connsiteY4" fmla="*/ 5788026 h 5949683"/>
              <a:gd name="connsiteX5" fmla="*/ 0 w 9371400"/>
              <a:gd name="connsiteY5" fmla="*/ 5322889 h 5949683"/>
              <a:gd name="connsiteX6" fmla="*/ 0 w 9371400"/>
              <a:gd name="connsiteY6" fmla="*/ 0 h 5949683"/>
              <a:gd name="connsiteX0" fmla="*/ 0 w 9371400"/>
              <a:gd name="connsiteY0" fmla="*/ 0 h 5954326"/>
              <a:gd name="connsiteX1" fmla="*/ 9371400 w 9371400"/>
              <a:gd name="connsiteY1" fmla="*/ 0 h 5954326"/>
              <a:gd name="connsiteX2" fmla="*/ 9371400 w 9371400"/>
              <a:gd name="connsiteY2" fmla="*/ 3503614 h 5954326"/>
              <a:gd name="connsiteX3" fmla="*/ 638176 w 9371400"/>
              <a:gd name="connsiteY3" fmla="*/ 5951537 h 5954326"/>
              <a:gd name="connsiteX4" fmla="*/ 203200 w 9371400"/>
              <a:gd name="connsiteY4" fmla="*/ 5788026 h 5954326"/>
              <a:gd name="connsiteX5" fmla="*/ 0 w 9371400"/>
              <a:gd name="connsiteY5" fmla="*/ 5322889 h 5954326"/>
              <a:gd name="connsiteX6" fmla="*/ 0 w 9371400"/>
              <a:gd name="connsiteY6" fmla="*/ 0 h 5954326"/>
              <a:gd name="connsiteX0" fmla="*/ 0 w 9371400"/>
              <a:gd name="connsiteY0" fmla="*/ 0 h 5960329"/>
              <a:gd name="connsiteX1" fmla="*/ 9371400 w 9371400"/>
              <a:gd name="connsiteY1" fmla="*/ 0 h 5960329"/>
              <a:gd name="connsiteX2" fmla="*/ 9371400 w 9371400"/>
              <a:gd name="connsiteY2" fmla="*/ 3503614 h 5960329"/>
              <a:gd name="connsiteX3" fmla="*/ 773906 w 9371400"/>
              <a:gd name="connsiteY3" fmla="*/ 5936455 h 5960329"/>
              <a:gd name="connsiteX4" fmla="*/ 638176 w 9371400"/>
              <a:gd name="connsiteY4" fmla="*/ 5951537 h 5960329"/>
              <a:gd name="connsiteX5" fmla="*/ 203200 w 9371400"/>
              <a:gd name="connsiteY5" fmla="*/ 5788026 h 5960329"/>
              <a:gd name="connsiteX6" fmla="*/ 0 w 9371400"/>
              <a:gd name="connsiteY6" fmla="*/ 5322889 h 5960329"/>
              <a:gd name="connsiteX7" fmla="*/ 0 w 9371400"/>
              <a:gd name="connsiteY7" fmla="*/ 0 h 5960329"/>
              <a:gd name="connsiteX0" fmla="*/ 0 w 9371400"/>
              <a:gd name="connsiteY0" fmla="*/ 0 h 5962334"/>
              <a:gd name="connsiteX1" fmla="*/ 9371400 w 9371400"/>
              <a:gd name="connsiteY1" fmla="*/ 0 h 5962334"/>
              <a:gd name="connsiteX2" fmla="*/ 9371400 w 9371400"/>
              <a:gd name="connsiteY2" fmla="*/ 3503614 h 5962334"/>
              <a:gd name="connsiteX3" fmla="*/ 773906 w 9371400"/>
              <a:gd name="connsiteY3" fmla="*/ 5936455 h 5962334"/>
              <a:gd name="connsiteX4" fmla="*/ 535782 w 9371400"/>
              <a:gd name="connsiteY4" fmla="*/ 5953918 h 5962334"/>
              <a:gd name="connsiteX5" fmla="*/ 203200 w 9371400"/>
              <a:gd name="connsiteY5" fmla="*/ 5788026 h 5962334"/>
              <a:gd name="connsiteX6" fmla="*/ 0 w 9371400"/>
              <a:gd name="connsiteY6" fmla="*/ 5322889 h 5962334"/>
              <a:gd name="connsiteX7" fmla="*/ 0 w 9371400"/>
              <a:gd name="connsiteY7" fmla="*/ 0 h 5962334"/>
              <a:gd name="connsiteX0" fmla="*/ 0 w 9371400"/>
              <a:gd name="connsiteY0" fmla="*/ 0 h 5960358"/>
              <a:gd name="connsiteX1" fmla="*/ 9371400 w 9371400"/>
              <a:gd name="connsiteY1" fmla="*/ 0 h 5960358"/>
              <a:gd name="connsiteX2" fmla="*/ 9371400 w 9371400"/>
              <a:gd name="connsiteY2" fmla="*/ 3503614 h 5960358"/>
              <a:gd name="connsiteX3" fmla="*/ 773906 w 9371400"/>
              <a:gd name="connsiteY3" fmla="*/ 5936455 h 5960358"/>
              <a:gd name="connsiteX4" fmla="*/ 535782 w 9371400"/>
              <a:gd name="connsiteY4" fmla="*/ 5953918 h 5960358"/>
              <a:gd name="connsiteX5" fmla="*/ 203200 w 9371400"/>
              <a:gd name="connsiteY5" fmla="*/ 5788026 h 5960358"/>
              <a:gd name="connsiteX6" fmla="*/ 0 w 9371400"/>
              <a:gd name="connsiteY6" fmla="*/ 5322889 h 5960358"/>
              <a:gd name="connsiteX7" fmla="*/ 0 w 9371400"/>
              <a:gd name="connsiteY7" fmla="*/ 0 h 5960358"/>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62002"/>
              <a:gd name="connsiteX1" fmla="*/ 9371400 w 9371400"/>
              <a:gd name="connsiteY1" fmla="*/ 0 h 5962002"/>
              <a:gd name="connsiteX2" fmla="*/ 9371400 w 9371400"/>
              <a:gd name="connsiteY2" fmla="*/ 3503614 h 5962002"/>
              <a:gd name="connsiteX3" fmla="*/ 773906 w 9371400"/>
              <a:gd name="connsiteY3" fmla="*/ 5936455 h 5962002"/>
              <a:gd name="connsiteX4" fmla="*/ 535782 w 9371400"/>
              <a:gd name="connsiteY4" fmla="*/ 5953918 h 5962002"/>
              <a:gd name="connsiteX5" fmla="*/ 198438 w 9371400"/>
              <a:gd name="connsiteY5" fmla="*/ 5792788 h 5962002"/>
              <a:gd name="connsiteX6" fmla="*/ 0 w 9371400"/>
              <a:gd name="connsiteY6" fmla="*/ 5322889 h 5962002"/>
              <a:gd name="connsiteX7" fmla="*/ 0 w 9371400"/>
              <a:gd name="connsiteY7" fmla="*/ 0 h 5962002"/>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9371400 w 9371400"/>
              <a:gd name="connsiteY2" fmla="*/ 3503614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9371400"/>
              <a:gd name="connsiteY0" fmla="*/ 0 h 5958126"/>
              <a:gd name="connsiteX1" fmla="*/ 9371400 w 9371400"/>
              <a:gd name="connsiteY1" fmla="*/ 0 h 5958126"/>
              <a:gd name="connsiteX2" fmla="*/ 4732556 w 9371400"/>
              <a:gd name="connsiteY2" fmla="*/ 4811208 h 5958126"/>
              <a:gd name="connsiteX3" fmla="*/ 773906 w 9371400"/>
              <a:gd name="connsiteY3" fmla="*/ 5936455 h 5958126"/>
              <a:gd name="connsiteX4" fmla="*/ 535782 w 9371400"/>
              <a:gd name="connsiteY4" fmla="*/ 5953918 h 5958126"/>
              <a:gd name="connsiteX5" fmla="*/ 198438 w 9371400"/>
              <a:gd name="connsiteY5" fmla="*/ 5792788 h 5958126"/>
              <a:gd name="connsiteX6" fmla="*/ 0 w 9371400"/>
              <a:gd name="connsiteY6" fmla="*/ 5322889 h 5958126"/>
              <a:gd name="connsiteX7" fmla="*/ 0 w 9371400"/>
              <a:gd name="connsiteY7" fmla="*/ 0 h 5958126"/>
              <a:gd name="connsiteX0" fmla="*/ 0 w 4732556"/>
              <a:gd name="connsiteY0" fmla="*/ 0 h 5958126"/>
              <a:gd name="connsiteX1" fmla="*/ 4716991 w 4732556"/>
              <a:gd name="connsiteY1" fmla="*/ 0 h 5958126"/>
              <a:gd name="connsiteX2" fmla="*/ 4732556 w 4732556"/>
              <a:gd name="connsiteY2" fmla="*/ 4811208 h 5958126"/>
              <a:gd name="connsiteX3" fmla="*/ 773906 w 4732556"/>
              <a:gd name="connsiteY3" fmla="*/ 5936455 h 5958126"/>
              <a:gd name="connsiteX4" fmla="*/ 535782 w 4732556"/>
              <a:gd name="connsiteY4" fmla="*/ 5953918 h 5958126"/>
              <a:gd name="connsiteX5" fmla="*/ 198438 w 4732556"/>
              <a:gd name="connsiteY5" fmla="*/ 5792788 h 5958126"/>
              <a:gd name="connsiteX6" fmla="*/ 0 w 4732556"/>
              <a:gd name="connsiteY6" fmla="*/ 5322889 h 5958126"/>
              <a:gd name="connsiteX7" fmla="*/ 0 w 4732556"/>
              <a:gd name="connsiteY7" fmla="*/ 0 h 5958126"/>
              <a:gd name="connsiteX0" fmla="*/ 7785 w 4732556"/>
              <a:gd name="connsiteY0" fmla="*/ 716062 h 5958126"/>
              <a:gd name="connsiteX1" fmla="*/ 4716991 w 4732556"/>
              <a:gd name="connsiteY1" fmla="*/ 0 h 5958126"/>
              <a:gd name="connsiteX2" fmla="*/ 4732556 w 4732556"/>
              <a:gd name="connsiteY2" fmla="*/ 4811208 h 5958126"/>
              <a:gd name="connsiteX3" fmla="*/ 773906 w 4732556"/>
              <a:gd name="connsiteY3" fmla="*/ 5936455 h 5958126"/>
              <a:gd name="connsiteX4" fmla="*/ 535782 w 4732556"/>
              <a:gd name="connsiteY4" fmla="*/ 5953918 h 5958126"/>
              <a:gd name="connsiteX5" fmla="*/ 198438 w 4732556"/>
              <a:gd name="connsiteY5" fmla="*/ 5792788 h 5958126"/>
              <a:gd name="connsiteX6" fmla="*/ 0 w 4732556"/>
              <a:gd name="connsiteY6" fmla="*/ 5322889 h 5958126"/>
              <a:gd name="connsiteX7" fmla="*/ 7785 w 4732556"/>
              <a:gd name="connsiteY7" fmla="*/ 716062 h 5958126"/>
              <a:gd name="connsiteX0" fmla="*/ 7785 w 4732556"/>
              <a:gd name="connsiteY0" fmla="*/ 23348 h 5265412"/>
              <a:gd name="connsiteX1" fmla="*/ 4709208 w 4732556"/>
              <a:gd name="connsiteY1" fmla="*/ 0 h 5265412"/>
              <a:gd name="connsiteX2" fmla="*/ 4732556 w 4732556"/>
              <a:gd name="connsiteY2" fmla="*/ 4118494 h 5265412"/>
              <a:gd name="connsiteX3" fmla="*/ 773906 w 4732556"/>
              <a:gd name="connsiteY3" fmla="*/ 5243741 h 5265412"/>
              <a:gd name="connsiteX4" fmla="*/ 535782 w 4732556"/>
              <a:gd name="connsiteY4" fmla="*/ 5261204 h 5265412"/>
              <a:gd name="connsiteX5" fmla="*/ 198438 w 4732556"/>
              <a:gd name="connsiteY5" fmla="*/ 5100074 h 5265412"/>
              <a:gd name="connsiteX6" fmla="*/ 0 w 4732556"/>
              <a:gd name="connsiteY6" fmla="*/ 4630175 h 5265412"/>
              <a:gd name="connsiteX7" fmla="*/ 7785 w 4732556"/>
              <a:gd name="connsiteY7" fmla="*/ 23348 h 5265412"/>
              <a:gd name="connsiteX0" fmla="*/ 7785 w 4732556"/>
              <a:gd name="connsiteY0" fmla="*/ 23348 h 5265412"/>
              <a:gd name="connsiteX1" fmla="*/ 4281127 w 4732556"/>
              <a:gd name="connsiteY1" fmla="*/ 0 h 5265412"/>
              <a:gd name="connsiteX2" fmla="*/ 4732556 w 4732556"/>
              <a:gd name="connsiteY2" fmla="*/ 4118494 h 5265412"/>
              <a:gd name="connsiteX3" fmla="*/ 773906 w 4732556"/>
              <a:gd name="connsiteY3" fmla="*/ 5243741 h 5265412"/>
              <a:gd name="connsiteX4" fmla="*/ 535782 w 4732556"/>
              <a:gd name="connsiteY4" fmla="*/ 5261204 h 5265412"/>
              <a:gd name="connsiteX5" fmla="*/ 198438 w 4732556"/>
              <a:gd name="connsiteY5" fmla="*/ 5100074 h 5265412"/>
              <a:gd name="connsiteX6" fmla="*/ 0 w 4732556"/>
              <a:gd name="connsiteY6" fmla="*/ 4630175 h 5265412"/>
              <a:gd name="connsiteX7" fmla="*/ 7785 w 4732556"/>
              <a:gd name="connsiteY7" fmla="*/ 23348 h 5265412"/>
              <a:gd name="connsiteX0" fmla="*/ 7785 w 4734054"/>
              <a:gd name="connsiteY0" fmla="*/ 23348 h 5265412"/>
              <a:gd name="connsiteX1" fmla="*/ 4732558 w 4734054"/>
              <a:gd name="connsiteY1" fmla="*/ 0 h 5265412"/>
              <a:gd name="connsiteX2" fmla="*/ 4732556 w 4734054"/>
              <a:gd name="connsiteY2" fmla="*/ 4118494 h 5265412"/>
              <a:gd name="connsiteX3" fmla="*/ 773906 w 4734054"/>
              <a:gd name="connsiteY3" fmla="*/ 5243741 h 5265412"/>
              <a:gd name="connsiteX4" fmla="*/ 535782 w 4734054"/>
              <a:gd name="connsiteY4" fmla="*/ 5261204 h 5265412"/>
              <a:gd name="connsiteX5" fmla="*/ 198438 w 4734054"/>
              <a:gd name="connsiteY5" fmla="*/ 5100074 h 5265412"/>
              <a:gd name="connsiteX6" fmla="*/ 0 w 4734054"/>
              <a:gd name="connsiteY6" fmla="*/ 4630175 h 5265412"/>
              <a:gd name="connsiteX7" fmla="*/ 7785 w 4734054"/>
              <a:gd name="connsiteY7" fmla="*/ 23348 h 5265412"/>
              <a:gd name="connsiteX0" fmla="*/ 7785 w 4734054"/>
              <a:gd name="connsiteY0" fmla="*/ 0 h 5242064"/>
              <a:gd name="connsiteX1" fmla="*/ 4732557 w 4734054"/>
              <a:gd name="connsiteY1" fmla="*/ 7785 h 5242064"/>
              <a:gd name="connsiteX2" fmla="*/ 4732556 w 4734054"/>
              <a:gd name="connsiteY2" fmla="*/ 4095146 h 5242064"/>
              <a:gd name="connsiteX3" fmla="*/ 773906 w 4734054"/>
              <a:gd name="connsiteY3" fmla="*/ 5220393 h 5242064"/>
              <a:gd name="connsiteX4" fmla="*/ 535782 w 4734054"/>
              <a:gd name="connsiteY4" fmla="*/ 5237856 h 5242064"/>
              <a:gd name="connsiteX5" fmla="*/ 198438 w 4734054"/>
              <a:gd name="connsiteY5" fmla="*/ 5076726 h 5242064"/>
              <a:gd name="connsiteX6" fmla="*/ 0 w 4734054"/>
              <a:gd name="connsiteY6" fmla="*/ 4606827 h 5242064"/>
              <a:gd name="connsiteX7" fmla="*/ 7785 w 4734054"/>
              <a:gd name="connsiteY7" fmla="*/ 0 h 5242064"/>
              <a:gd name="connsiteX0" fmla="*/ 7785 w 4734054"/>
              <a:gd name="connsiteY0" fmla="*/ 85615 h 5327679"/>
              <a:gd name="connsiteX1" fmla="*/ 4732557 w 4734054"/>
              <a:gd name="connsiteY1" fmla="*/ 0 h 5327679"/>
              <a:gd name="connsiteX2" fmla="*/ 4732556 w 4734054"/>
              <a:gd name="connsiteY2" fmla="*/ 4180761 h 5327679"/>
              <a:gd name="connsiteX3" fmla="*/ 773906 w 4734054"/>
              <a:gd name="connsiteY3" fmla="*/ 5306008 h 5327679"/>
              <a:gd name="connsiteX4" fmla="*/ 535782 w 4734054"/>
              <a:gd name="connsiteY4" fmla="*/ 5323471 h 5327679"/>
              <a:gd name="connsiteX5" fmla="*/ 198438 w 4734054"/>
              <a:gd name="connsiteY5" fmla="*/ 5162341 h 5327679"/>
              <a:gd name="connsiteX6" fmla="*/ 0 w 4734054"/>
              <a:gd name="connsiteY6" fmla="*/ 4692442 h 5327679"/>
              <a:gd name="connsiteX7" fmla="*/ 7785 w 4734054"/>
              <a:gd name="connsiteY7" fmla="*/ 85615 h 5327679"/>
              <a:gd name="connsiteX0" fmla="*/ 7785 w 4734054"/>
              <a:gd name="connsiteY0" fmla="*/ 0 h 5242064"/>
              <a:gd name="connsiteX1" fmla="*/ 4732557 w 4734054"/>
              <a:gd name="connsiteY1" fmla="*/ 7785 h 5242064"/>
              <a:gd name="connsiteX2" fmla="*/ 4732556 w 4734054"/>
              <a:gd name="connsiteY2" fmla="*/ 4095146 h 5242064"/>
              <a:gd name="connsiteX3" fmla="*/ 773906 w 4734054"/>
              <a:gd name="connsiteY3" fmla="*/ 5220393 h 5242064"/>
              <a:gd name="connsiteX4" fmla="*/ 535782 w 4734054"/>
              <a:gd name="connsiteY4" fmla="*/ 5237856 h 5242064"/>
              <a:gd name="connsiteX5" fmla="*/ 198438 w 4734054"/>
              <a:gd name="connsiteY5" fmla="*/ 5076726 h 5242064"/>
              <a:gd name="connsiteX6" fmla="*/ 0 w 4734054"/>
              <a:gd name="connsiteY6" fmla="*/ 4606827 h 5242064"/>
              <a:gd name="connsiteX7" fmla="*/ 7785 w 4734054"/>
              <a:gd name="connsiteY7" fmla="*/ 0 h 5242064"/>
              <a:gd name="connsiteX0" fmla="*/ 7785 w 4741283"/>
              <a:gd name="connsiteY0" fmla="*/ 256847 h 5498911"/>
              <a:gd name="connsiteX1" fmla="*/ 4740342 w 4741283"/>
              <a:gd name="connsiteY1" fmla="*/ 0 h 5498911"/>
              <a:gd name="connsiteX2" fmla="*/ 4732556 w 4741283"/>
              <a:gd name="connsiteY2" fmla="*/ 4351993 h 5498911"/>
              <a:gd name="connsiteX3" fmla="*/ 773906 w 4741283"/>
              <a:gd name="connsiteY3" fmla="*/ 5477240 h 5498911"/>
              <a:gd name="connsiteX4" fmla="*/ 535782 w 4741283"/>
              <a:gd name="connsiteY4" fmla="*/ 5494703 h 5498911"/>
              <a:gd name="connsiteX5" fmla="*/ 198438 w 4741283"/>
              <a:gd name="connsiteY5" fmla="*/ 5333573 h 5498911"/>
              <a:gd name="connsiteX6" fmla="*/ 0 w 4741283"/>
              <a:gd name="connsiteY6" fmla="*/ 4863674 h 5498911"/>
              <a:gd name="connsiteX7" fmla="*/ 7785 w 4741283"/>
              <a:gd name="connsiteY7" fmla="*/ 256847 h 5498911"/>
              <a:gd name="connsiteX0" fmla="*/ 7785 w 4734054"/>
              <a:gd name="connsiteY0" fmla="*/ 0 h 5242064"/>
              <a:gd name="connsiteX1" fmla="*/ 4732557 w 4734054"/>
              <a:gd name="connsiteY1" fmla="*/ 15569 h 5242064"/>
              <a:gd name="connsiteX2" fmla="*/ 4732556 w 4734054"/>
              <a:gd name="connsiteY2" fmla="*/ 4095146 h 5242064"/>
              <a:gd name="connsiteX3" fmla="*/ 773906 w 4734054"/>
              <a:gd name="connsiteY3" fmla="*/ 5220393 h 5242064"/>
              <a:gd name="connsiteX4" fmla="*/ 535782 w 4734054"/>
              <a:gd name="connsiteY4" fmla="*/ 5237856 h 5242064"/>
              <a:gd name="connsiteX5" fmla="*/ 198438 w 4734054"/>
              <a:gd name="connsiteY5" fmla="*/ 5076726 h 5242064"/>
              <a:gd name="connsiteX6" fmla="*/ 0 w 4734054"/>
              <a:gd name="connsiteY6" fmla="*/ 4606827 h 5242064"/>
              <a:gd name="connsiteX7" fmla="*/ 7785 w 4734054"/>
              <a:gd name="connsiteY7" fmla="*/ 0 h 524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34054" h="5242064">
                <a:moveTo>
                  <a:pt x="7785" y="0"/>
                </a:moveTo>
                <a:lnTo>
                  <a:pt x="4732557" y="15569"/>
                </a:lnTo>
                <a:cubicBezTo>
                  <a:pt x="4737745" y="1619305"/>
                  <a:pt x="4727368" y="2491410"/>
                  <a:pt x="4732556" y="4095146"/>
                </a:cubicBezTo>
                <a:lnTo>
                  <a:pt x="773906" y="5220393"/>
                </a:lnTo>
                <a:cubicBezTo>
                  <a:pt x="728663" y="5225420"/>
                  <a:pt x="626930" y="5252275"/>
                  <a:pt x="535782" y="5237856"/>
                </a:cubicBezTo>
                <a:cubicBezTo>
                  <a:pt x="444634" y="5223437"/>
                  <a:pt x="337741" y="5200948"/>
                  <a:pt x="198438" y="5076726"/>
                </a:cubicBezTo>
                <a:cubicBezTo>
                  <a:pt x="59135" y="4952504"/>
                  <a:pt x="3016" y="4718641"/>
                  <a:pt x="0" y="4606827"/>
                </a:cubicBezTo>
                <a:lnTo>
                  <a:pt x="7785" y="0"/>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600" b="1" dirty="0">
              <a:solidFill>
                <a:srgbClr val="486A7E"/>
              </a:solidFill>
            </a:endParaRPr>
          </a:p>
        </p:txBody>
      </p:sp>
      <p:sp>
        <p:nvSpPr>
          <p:cNvPr id="90" name="TextBox 89">
            <a:extLst>
              <a:ext uri="{FF2B5EF4-FFF2-40B4-BE49-F238E27FC236}">
                <a16:creationId xmlns:a16="http://schemas.microsoft.com/office/drawing/2014/main" id="{269D986F-1B09-49F1-8A1C-433E26620CE0}"/>
              </a:ext>
            </a:extLst>
          </p:cNvPr>
          <p:cNvSpPr txBox="1"/>
          <p:nvPr/>
        </p:nvSpPr>
        <p:spPr>
          <a:xfrm>
            <a:off x="1043984" y="3564287"/>
            <a:ext cx="779095" cy="330072"/>
          </a:xfrm>
          <a:prstGeom prst="rect">
            <a:avLst/>
          </a:prstGeom>
          <a:solidFill>
            <a:schemeClr val="bg1"/>
          </a:solidFill>
          <a:ln>
            <a:noFill/>
          </a:ln>
        </p:spPr>
        <p:txBody>
          <a:bodyPr wrap="square" lIns="72000" tIns="72000" rIns="72000" bIns="72000" rtlCol="0">
            <a:spAutoFit/>
          </a:bodyPr>
          <a:lstStyle>
            <a:defPPr>
              <a:defRPr lang="en-US"/>
            </a:defPPr>
            <a:lvl1pPr>
              <a:defRPr sz="1750" b="1"/>
            </a:lvl1pPr>
          </a:lstStyle>
          <a:p>
            <a:pPr algn="ctr"/>
            <a:r>
              <a:rPr lang="en-US" sz="1200" dirty="0">
                <a:solidFill>
                  <a:srgbClr val="486A7E"/>
                </a:solidFill>
              </a:rPr>
              <a:t>Highlights</a:t>
            </a:r>
          </a:p>
        </p:txBody>
      </p:sp>
      <p:sp>
        <p:nvSpPr>
          <p:cNvPr id="18" name="Rectangle 17">
            <a:extLst>
              <a:ext uri="{FF2B5EF4-FFF2-40B4-BE49-F238E27FC236}">
                <a16:creationId xmlns:a16="http://schemas.microsoft.com/office/drawing/2014/main" id="{9B6EE1FC-A831-4ABA-8CA0-97CF4DDBDB3C}"/>
              </a:ext>
            </a:extLst>
          </p:cNvPr>
          <p:cNvSpPr/>
          <p:nvPr/>
        </p:nvSpPr>
        <p:spPr>
          <a:xfrm>
            <a:off x="0" y="3079455"/>
            <a:ext cx="9906000" cy="1185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19" name="Rectangle 18">
            <a:extLst>
              <a:ext uri="{FF2B5EF4-FFF2-40B4-BE49-F238E27FC236}">
                <a16:creationId xmlns:a16="http://schemas.microsoft.com/office/drawing/2014/main" id="{9B6EE1FC-A831-4ABA-8CA0-97CF4DDBDB3C}"/>
              </a:ext>
            </a:extLst>
          </p:cNvPr>
          <p:cNvSpPr/>
          <p:nvPr/>
        </p:nvSpPr>
        <p:spPr>
          <a:xfrm>
            <a:off x="0" y="5825934"/>
            <a:ext cx="9906000" cy="3630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pic>
        <p:nvPicPr>
          <p:cNvPr id="15" name="Picture 14">
            <a:extLst>
              <a:ext uri="{FF2B5EF4-FFF2-40B4-BE49-F238E27FC236}">
                <a16:creationId xmlns:a16="http://schemas.microsoft.com/office/drawing/2014/main" id="{A64FA908-6353-3048-98A7-96B43BD622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77544" y="3536918"/>
            <a:ext cx="1723116" cy="2291278"/>
          </a:xfrm>
          <a:prstGeom prst="rect">
            <a:avLst/>
          </a:prstGeom>
        </p:spPr>
      </p:pic>
      <p:pic>
        <p:nvPicPr>
          <p:cNvPr id="16" name="Picture 15">
            <a:extLst>
              <a:ext uri="{FF2B5EF4-FFF2-40B4-BE49-F238E27FC236}">
                <a16:creationId xmlns:a16="http://schemas.microsoft.com/office/drawing/2014/main" id="{94E48E8A-1E91-354C-B120-F1BD5A5FDF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58290" y="3529645"/>
            <a:ext cx="1723117" cy="2305823"/>
          </a:xfrm>
          <a:prstGeom prst="rect">
            <a:avLst/>
          </a:prstGeom>
          <a:ln>
            <a:solidFill>
              <a:schemeClr val="bg1">
                <a:lumMod val="75000"/>
              </a:schemeClr>
            </a:solidFill>
          </a:ln>
        </p:spPr>
      </p:pic>
      <p:pic>
        <p:nvPicPr>
          <p:cNvPr id="17" name="Picture 16">
            <a:extLst>
              <a:ext uri="{FF2B5EF4-FFF2-40B4-BE49-F238E27FC236}">
                <a16:creationId xmlns:a16="http://schemas.microsoft.com/office/drawing/2014/main" id="{2CCB8362-EE80-224F-913B-18418A69F1C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33367" y="3542996"/>
            <a:ext cx="1728662" cy="2291278"/>
          </a:xfrm>
          <a:prstGeom prst="rect">
            <a:avLst/>
          </a:prstGeom>
          <a:ln>
            <a:noFill/>
          </a:ln>
        </p:spPr>
      </p:pic>
      <p:grpSp>
        <p:nvGrpSpPr>
          <p:cNvPr id="20" name="Group 19"/>
          <p:cNvGrpSpPr/>
          <p:nvPr/>
        </p:nvGrpSpPr>
        <p:grpSpPr>
          <a:xfrm>
            <a:off x="7617296" y="1655853"/>
            <a:ext cx="1425048" cy="1194594"/>
            <a:chOff x="1384362" y="1658342"/>
            <a:chExt cx="1315429" cy="1194594"/>
          </a:xfrm>
          <a:solidFill>
            <a:schemeClr val="accent5"/>
          </a:solidFill>
        </p:grpSpPr>
        <p:sp>
          <p:nvSpPr>
            <p:cNvPr id="21" name="Hexagon 20"/>
            <p:cNvSpPr/>
            <p:nvPr/>
          </p:nvSpPr>
          <p:spPr>
            <a:xfrm>
              <a:off x="1384362" y="1658342"/>
              <a:ext cx="1315429" cy="1194594"/>
            </a:xfrm>
            <a:prstGeom prst="hexagon">
              <a:avLst/>
            </a:prstGeom>
            <a:grpFill/>
            <a:ln w="25400" cap="flat" cmpd="sng" algn="ctr">
              <a:noFill/>
              <a:prstDash val="solid"/>
            </a:ln>
            <a:effectLst/>
          </p:spPr>
          <p:txBody>
            <a:bodyPr lIns="72000" tIns="72000" rIns="72000" bIns="72000" rtlCol="0" anchor="ctr" anchorCtr="1"/>
            <a:lstStyle/>
            <a:p>
              <a:pPr algn="ctr">
                <a:defRPr/>
              </a:pPr>
              <a:endParaRPr lang="en-US" b="1" kern="0" dirty="0" err="1">
                <a:solidFill>
                  <a:srgbClr val="0176C3">
                    <a:lumMod val="50000"/>
                  </a:srgbClr>
                </a:solidFill>
              </a:endParaRPr>
            </a:p>
          </p:txBody>
        </p:sp>
        <p:sp>
          <p:nvSpPr>
            <p:cNvPr id="22" name="TextBox 21"/>
            <p:cNvSpPr txBox="1"/>
            <p:nvPr/>
          </p:nvSpPr>
          <p:spPr>
            <a:xfrm>
              <a:off x="1589805" y="1742260"/>
              <a:ext cx="901650" cy="1061042"/>
            </a:xfrm>
            <a:prstGeom prst="rect">
              <a:avLst/>
            </a:prstGeom>
            <a:noFill/>
            <a:ln>
              <a:noFill/>
            </a:ln>
          </p:spPr>
          <p:txBody>
            <a:bodyPr wrap="square" lIns="72000" tIns="72000" rIns="72000" bIns="72000" rtlCol="0">
              <a:spAutoFit/>
            </a:bodyPr>
            <a:lstStyle>
              <a:defPPr>
                <a:defRPr lang="en-US"/>
              </a:defPPr>
              <a:lvl1pPr>
                <a:defRPr sz="1750" b="1"/>
              </a:lvl1pPr>
            </a:lstStyle>
            <a:p>
              <a:pPr algn="ctr"/>
              <a:r>
                <a:rPr lang="en-US" dirty="0">
                  <a:solidFill>
                    <a:srgbClr val="486A7E"/>
                  </a:solidFill>
                </a:rPr>
                <a:t>+ 150 </a:t>
              </a:r>
            </a:p>
            <a:p>
              <a:pPr algn="ctr"/>
              <a:r>
                <a:rPr lang="en-US" sz="1400" b="0" dirty="0">
                  <a:solidFill>
                    <a:srgbClr val="486A7E"/>
                  </a:solidFill>
                </a:rPr>
                <a:t>German – language journals</a:t>
              </a:r>
            </a:p>
          </p:txBody>
        </p:sp>
      </p:grpSp>
    </p:spTree>
    <p:custDataLst>
      <p:tags r:id="rId1"/>
    </p:custDataLst>
    <p:extLst>
      <p:ext uri="{BB962C8B-B14F-4D97-AF65-F5344CB8AC3E}">
        <p14:creationId xmlns:p14="http://schemas.microsoft.com/office/powerpoint/2010/main" val="1799660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Rectangle 212">
            <a:extLst>
              <a:ext uri="{FF2B5EF4-FFF2-40B4-BE49-F238E27FC236}">
                <a16:creationId xmlns:a16="http://schemas.microsoft.com/office/drawing/2014/main" id="{9B6EE1FC-A831-4ABA-8CA0-97CF4DDBDB3C}"/>
              </a:ext>
            </a:extLst>
          </p:cNvPr>
          <p:cNvSpPr/>
          <p:nvPr/>
        </p:nvSpPr>
        <p:spPr>
          <a:xfrm>
            <a:off x="0" y="1358900"/>
            <a:ext cx="9906000" cy="483869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GB" sz="1400" dirty="0" err="1">
              <a:solidFill>
                <a:srgbClr val="FFFFFF"/>
              </a:solidFill>
            </a:endParaRPr>
          </a:p>
        </p:txBody>
      </p:sp>
      <p:sp>
        <p:nvSpPr>
          <p:cNvPr id="3" name="Title 2"/>
          <p:cNvSpPr>
            <a:spLocks noGrp="1"/>
          </p:cNvSpPr>
          <p:nvPr>
            <p:ph type="title"/>
          </p:nvPr>
        </p:nvSpPr>
        <p:spPr>
          <a:xfrm>
            <a:off x="722574" y="415599"/>
            <a:ext cx="8239126" cy="432048"/>
          </a:xfrm>
        </p:spPr>
        <p:txBody>
          <a:bodyPr>
            <a:noAutofit/>
          </a:bodyPr>
          <a:lstStyle/>
          <a:p>
            <a:r>
              <a:rPr lang="en-US" dirty="0"/>
              <a:t>Springer journals</a:t>
            </a:r>
            <a:br>
              <a:rPr lang="en-US" dirty="0"/>
            </a:br>
            <a:r>
              <a:rPr lang="en-US" sz="1800" dirty="0"/>
              <a:t>Key subject areas and disciplines </a:t>
            </a:r>
            <a:br>
              <a:rPr lang="en-US" dirty="0"/>
            </a:br>
            <a:endParaRPr lang="en-US" sz="1800" dirty="0"/>
          </a:p>
        </p:txBody>
      </p:sp>
      <p:sp>
        <p:nvSpPr>
          <p:cNvPr id="4" name="TextBox 3"/>
          <p:cNvSpPr txBox="1"/>
          <p:nvPr/>
        </p:nvSpPr>
        <p:spPr>
          <a:xfrm>
            <a:off x="1236999" y="2032180"/>
            <a:ext cx="2707486" cy="3161617"/>
          </a:xfrm>
          <a:prstGeom prst="rect">
            <a:avLst/>
          </a:prstGeom>
          <a:noFill/>
        </p:spPr>
        <p:txBody>
          <a:bodyPr wrap="square" lIns="72000" tIns="72000" rIns="72000" bIns="72000" rtlCol="0">
            <a:spAutoFit/>
          </a:bodyPr>
          <a:lstStyle/>
          <a:p>
            <a:r>
              <a:rPr lang="en-US" sz="1400" b="1" dirty="0">
                <a:solidFill>
                  <a:srgbClr val="628BA3"/>
                </a:solidFill>
              </a:rPr>
              <a:t>Behavioral </a:t>
            </a:r>
            <a:br>
              <a:rPr lang="en-US" sz="1400" b="1" dirty="0">
                <a:solidFill>
                  <a:srgbClr val="628BA3"/>
                </a:solidFill>
              </a:rPr>
            </a:br>
            <a:r>
              <a:rPr lang="en-US" sz="1400" b="1" dirty="0">
                <a:solidFill>
                  <a:srgbClr val="628BA3"/>
                </a:solidFill>
              </a:rPr>
              <a:t>Science</a:t>
            </a:r>
          </a:p>
          <a:p>
            <a:endParaRPr lang="en-US" sz="1400" b="1" dirty="0">
              <a:solidFill>
                <a:srgbClr val="628BA3"/>
              </a:solidFill>
            </a:endParaRPr>
          </a:p>
          <a:p>
            <a:endParaRPr lang="en-US" sz="1400" b="1" dirty="0">
              <a:solidFill>
                <a:srgbClr val="628BA3"/>
              </a:solidFill>
            </a:endParaRPr>
          </a:p>
          <a:p>
            <a:r>
              <a:rPr lang="en-US" sz="1400" b="1" dirty="0">
                <a:solidFill>
                  <a:srgbClr val="628BA3"/>
                </a:solidFill>
              </a:rPr>
              <a:t>Biomedical </a:t>
            </a:r>
            <a:br>
              <a:rPr lang="en-US" sz="1400" b="1" dirty="0">
                <a:solidFill>
                  <a:srgbClr val="628BA3"/>
                </a:solidFill>
              </a:rPr>
            </a:br>
            <a:r>
              <a:rPr lang="en-US" sz="1400" b="1" dirty="0">
                <a:solidFill>
                  <a:srgbClr val="628BA3"/>
                </a:solidFill>
              </a:rPr>
              <a:t>&amp; Life Science</a:t>
            </a:r>
          </a:p>
          <a:p>
            <a:endParaRPr lang="en-US" sz="1400" b="1" dirty="0">
              <a:solidFill>
                <a:srgbClr val="628BA3"/>
              </a:solidFill>
            </a:endParaRPr>
          </a:p>
          <a:p>
            <a:endParaRPr lang="en-US" sz="1400" b="1" dirty="0">
              <a:solidFill>
                <a:srgbClr val="628BA3"/>
              </a:solidFill>
            </a:endParaRPr>
          </a:p>
          <a:p>
            <a:r>
              <a:rPr lang="en-US" sz="1400" b="1" dirty="0">
                <a:solidFill>
                  <a:srgbClr val="628BA3"/>
                </a:solidFill>
              </a:rPr>
              <a:t>Business </a:t>
            </a:r>
            <a:br>
              <a:rPr lang="en-US" sz="1400" b="1" dirty="0">
                <a:solidFill>
                  <a:srgbClr val="628BA3"/>
                </a:solidFill>
              </a:rPr>
            </a:br>
            <a:r>
              <a:rPr lang="en-US" sz="1400" b="1" dirty="0">
                <a:solidFill>
                  <a:srgbClr val="628BA3"/>
                </a:solidFill>
              </a:rPr>
              <a:t>&amp; Economics</a:t>
            </a:r>
          </a:p>
          <a:p>
            <a:endParaRPr lang="en-US" sz="1400" b="1" dirty="0">
              <a:solidFill>
                <a:srgbClr val="628BA3"/>
              </a:solidFill>
            </a:endParaRPr>
          </a:p>
          <a:p>
            <a:endParaRPr lang="en-US" sz="1400" b="1" dirty="0">
              <a:solidFill>
                <a:srgbClr val="628BA3"/>
              </a:solidFill>
            </a:endParaRPr>
          </a:p>
          <a:p>
            <a:r>
              <a:rPr lang="en-US" sz="1400" b="1" dirty="0">
                <a:solidFill>
                  <a:srgbClr val="628BA3"/>
                </a:solidFill>
              </a:rPr>
              <a:t>Chemistry &amp; </a:t>
            </a:r>
            <a:br>
              <a:rPr lang="en-US" sz="1400" b="1" dirty="0">
                <a:solidFill>
                  <a:srgbClr val="628BA3"/>
                </a:solidFill>
              </a:rPr>
            </a:br>
            <a:r>
              <a:rPr lang="en-US" sz="1400" b="1" dirty="0">
                <a:solidFill>
                  <a:srgbClr val="628BA3"/>
                </a:solidFill>
              </a:rPr>
              <a:t>Materials Science</a:t>
            </a:r>
          </a:p>
        </p:txBody>
      </p:sp>
      <p:sp>
        <p:nvSpPr>
          <p:cNvPr id="83" name="TextBox 82"/>
          <p:cNvSpPr txBox="1"/>
          <p:nvPr/>
        </p:nvSpPr>
        <p:spPr>
          <a:xfrm>
            <a:off x="4086654" y="2032180"/>
            <a:ext cx="2707486" cy="3161617"/>
          </a:xfrm>
          <a:prstGeom prst="rect">
            <a:avLst/>
          </a:prstGeom>
          <a:noFill/>
        </p:spPr>
        <p:txBody>
          <a:bodyPr wrap="square" lIns="72000" tIns="72000" rIns="72000" bIns="72000" rtlCol="0">
            <a:spAutoFit/>
          </a:bodyPr>
          <a:lstStyle/>
          <a:p>
            <a:r>
              <a:rPr lang="en-US" sz="1400" b="1" dirty="0">
                <a:solidFill>
                  <a:srgbClr val="628BA3"/>
                </a:solidFill>
              </a:rPr>
              <a:t>Computer </a:t>
            </a:r>
            <a:br>
              <a:rPr lang="en-US" sz="1400" b="1" dirty="0">
                <a:solidFill>
                  <a:srgbClr val="628BA3"/>
                </a:solidFill>
              </a:rPr>
            </a:br>
            <a:r>
              <a:rPr lang="en-US" sz="1400" b="1" dirty="0">
                <a:solidFill>
                  <a:srgbClr val="628BA3"/>
                </a:solidFill>
              </a:rPr>
              <a:t>Science</a:t>
            </a:r>
          </a:p>
          <a:p>
            <a:endParaRPr lang="en-US" sz="1400" b="1" dirty="0">
              <a:solidFill>
                <a:srgbClr val="628BA3"/>
              </a:solidFill>
            </a:endParaRPr>
          </a:p>
          <a:p>
            <a:endParaRPr lang="en-US" sz="1400" b="1" dirty="0">
              <a:solidFill>
                <a:srgbClr val="628BA3"/>
              </a:solidFill>
            </a:endParaRPr>
          </a:p>
          <a:p>
            <a:r>
              <a:rPr lang="en-US" sz="1400" b="1" dirty="0">
                <a:solidFill>
                  <a:srgbClr val="628BA3"/>
                </a:solidFill>
              </a:rPr>
              <a:t>Earth &amp; </a:t>
            </a:r>
            <a:br>
              <a:rPr lang="en-US" sz="1400" b="1" dirty="0">
                <a:solidFill>
                  <a:srgbClr val="628BA3"/>
                </a:solidFill>
              </a:rPr>
            </a:br>
            <a:r>
              <a:rPr lang="en-US" sz="1400" b="1" dirty="0">
                <a:solidFill>
                  <a:srgbClr val="628BA3"/>
                </a:solidFill>
              </a:rPr>
              <a:t>Environmental Science</a:t>
            </a:r>
          </a:p>
          <a:p>
            <a:endParaRPr lang="en-US" sz="1400" b="1" dirty="0">
              <a:solidFill>
                <a:srgbClr val="628BA3"/>
              </a:solidFill>
            </a:endParaRPr>
          </a:p>
          <a:p>
            <a:endParaRPr lang="en-US" sz="1400" b="1" dirty="0">
              <a:solidFill>
                <a:srgbClr val="628BA3"/>
              </a:solidFill>
            </a:endParaRPr>
          </a:p>
          <a:p>
            <a:r>
              <a:rPr lang="en-US" sz="1400" b="1" dirty="0">
                <a:solidFill>
                  <a:srgbClr val="628BA3"/>
                </a:solidFill>
              </a:rPr>
              <a:t>Engineering</a:t>
            </a:r>
            <a:br>
              <a:rPr lang="en-US" sz="1400" b="1" dirty="0">
                <a:solidFill>
                  <a:srgbClr val="628BA3"/>
                </a:solidFill>
              </a:rPr>
            </a:br>
            <a:endParaRPr lang="en-US" sz="1400" b="1" dirty="0">
              <a:solidFill>
                <a:srgbClr val="628BA3"/>
              </a:solidFill>
            </a:endParaRPr>
          </a:p>
          <a:p>
            <a:endParaRPr lang="en-US" sz="1400" b="1" dirty="0">
              <a:solidFill>
                <a:srgbClr val="628BA3"/>
              </a:solidFill>
            </a:endParaRPr>
          </a:p>
          <a:p>
            <a:endParaRPr lang="en-US" sz="1400" b="1" dirty="0">
              <a:solidFill>
                <a:srgbClr val="628BA3"/>
              </a:solidFill>
            </a:endParaRPr>
          </a:p>
          <a:p>
            <a:r>
              <a:rPr lang="en-US" sz="1400" b="1" dirty="0">
                <a:solidFill>
                  <a:srgbClr val="628BA3"/>
                </a:solidFill>
              </a:rPr>
              <a:t>Humanities, Social </a:t>
            </a:r>
            <a:br>
              <a:rPr lang="en-US" sz="1400" b="1" dirty="0">
                <a:solidFill>
                  <a:srgbClr val="628BA3"/>
                </a:solidFill>
              </a:rPr>
            </a:br>
            <a:r>
              <a:rPr lang="en-US" sz="1400" b="1" dirty="0">
                <a:solidFill>
                  <a:srgbClr val="628BA3"/>
                </a:solidFill>
              </a:rPr>
              <a:t>Science &amp; Law</a:t>
            </a:r>
          </a:p>
        </p:txBody>
      </p:sp>
      <p:sp>
        <p:nvSpPr>
          <p:cNvPr id="84" name="TextBox 83"/>
          <p:cNvSpPr txBox="1"/>
          <p:nvPr/>
        </p:nvSpPr>
        <p:spPr>
          <a:xfrm>
            <a:off x="6996033" y="2032180"/>
            <a:ext cx="2707486" cy="2299842"/>
          </a:xfrm>
          <a:prstGeom prst="rect">
            <a:avLst/>
          </a:prstGeom>
          <a:noFill/>
        </p:spPr>
        <p:txBody>
          <a:bodyPr wrap="square" lIns="72000" tIns="72000" rIns="72000" bIns="72000" rtlCol="0">
            <a:spAutoFit/>
          </a:bodyPr>
          <a:lstStyle/>
          <a:p>
            <a:r>
              <a:rPr lang="en-US" sz="1400" b="1" dirty="0">
                <a:solidFill>
                  <a:srgbClr val="628BA3"/>
                </a:solidFill>
              </a:rPr>
              <a:t>Mathematics </a:t>
            </a:r>
            <a:br>
              <a:rPr lang="en-US" sz="1400" b="1" dirty="0">
                <a:solidFill>
                  <a:srgbClr val="628BA3"/>
                </a:solidFill>
              </a:rPr>
            </a:br>
            <a:r>
              <a:rPr lang="en-US" sz="1400" b="1" dirty="0">
                <a:solidFill>
                  <a:srgbClr val="628BA3"/>
                </a:solidFill>
              </a:rPr>
              <a:t>&amp; Statistics</a:t>
            </a:r>
          </a:p>
          <a:p>
            <a:endParaRPr lang="en-US" sz="1400" b="1" dirty="0">
              <a:solidFill>
                <a:srgbClr val="628BA3"/>
              </a:solidFill>
            </a:endParaRPr>
          </a:p>
          <a:p>
            <a:endParaRPr lang="en-US" sz="1400" b="1" dirty="0">
              <a:solidFill>
                <a:srgbClr val="628BA3"/>
              </a:solidFill>
            </a:endParaRPr>
          </a:p>
          <a:p>
            <a:r>
              <a:rPr lang="en-US" sz="1400" b="1" dirty="0">
                <a:solidFill>
                  <a:srgbClr val="628BA3"/>
                </a:solidFill>
              </a:rPr>
              <a:t>Medicine</a:t>
            </a:r>
          </a:p>
          <a:p>
            <a:endParaRPr lang="en-US" sz="1400" b="1" dirty="0">
              <a:solidFill>
                <a:srgbClr val="628BA3"/>
              </a:solidFill>
            </a:endParaRPr>
          </a:p>
          <a:p>
            <a:endParaRPr lang="en-US" sz="1400" b="1" dirty="0">
              <a:solidFill>
                <a:srgbClr val="628BA3"/>
              </a:solidFill>
            </a:endParaRPr>
          </a:p>
          <a:p>
            <a:endParaRPr lang="en-US" sz="1400" b="1" dirty="0">
              <a:solidFill>
                <a:srgbClr val="628BA3"/>
              </a:solidFill>
            </a:endParaRPr>
          </a:p>
          <a:p>
            <a:r>
              <a:rPr lang="en-US" sz="1400" b="1" dirty="0">
                <a:solidFill>
                  <a:srgbClr val="628BA3"/>
                </a:solidFill>
              </a:rPr>
              <a:t>Physics </a:t>
            </a:r>
            <a:br>
              <a:rPr lang="en-US" sz="1400" b="1" dirty="0">
                <a:solidFill>
                  <a:srgbClr val="628BA3"/>
                </a:solidFill>
              </a:rPr>
            </a:br>
            <a:r>
              <a:rPr lang="en-US" sz="1400" b="1" dirty="0">
                <a:solidFill>
                  <a:srgbClr val="628BA3"/>
                </a:solidFill>
              </a:rPr>
              <a:t>&amp; Astronomy</a:t>
            </a:r>
          </a:p>
        </p:txBody>
      </p:sp>
      <p:sp>
        <p:nvSpPr>
          <p:cNvPr id="15" name="Oval 14"/>
          <p:cNvSpPr/>
          <p:nvPr/>
        </p:nvSpPr>
        <p:spPr>
          <a:xfrm>
            <a:off x="684428" y="2071079"/>
            <a:ext cx="510772" cy="5107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US" sz="1400" dirty="0" err="1">
              <a:solidFill>
                <a:srgbClr val="FFFFFF"/>
              </a:solidFill>
            </a:endParaRPr>
          </a:p>
        </p:txBody>
      </p:sp>
      <p:pic>
        <p:nvPicPr>
          <p:cNvPr id="16" name="Picture 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740442" y="2127093"/>
            <a:ext cx="398744" cy="398744"/>
          </a:xfrm>
          <a:prstGeom prst="rect">
            <a:avLst/>
          </a:prstGeom>
        </p:spPr>
      </p:pic>
      <p:sp>
        <p:nvSpPr>
          <p:cNvPr id="173" name="Oval 172"/>
          <p:cNvSpPr/>
          <p:nvPr/>
        </p:nvSpPr>
        <p:spPr>
          <a:xfrm>
            <a:off x="684428" y="2925669"/>
            <a:ext cx="510772" cy="5107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US" sz="1400" dirty="0" err="1">
              <a:solidFill>
                <a:srgbClr val="FFFFFF"/>
              </a:solidFill>
            </a:endParaRPr>
          </a:p>
        </p:txBody>
      </p:sp>
      <p:pic>
        <p:nvPicPr>
          <p:cNvPr id="17" name="Picture 1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5206" y="2952933"/>
            <a:ext cx="420159" cy="420159"/>
          </a:xfrm>
          <a:prstGeom prst="rect">
            <a:avLst/>
          </a:prstGeom>
        </p:spPr>
      </p:pic>
      <p:sp>
        <p:nvSpPr>
          <p:cNvPr id="175" name="Oval 174"/>
          <p:cNvSpPr/>
          <p:nvPr/>
        </p:nvSpPr>
        <p:spPr>
          <a:xfrm>
            <a:off x="684428" y="3764779"/>
            <a:ext cx="510772" cy="5107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US" sz="1400" dirty="0" err="1">
              <a:solidFill>
                <a:srgbClr val="FFFFFF"/>
              </a:solidFill>
            </a:endParaRPr>
          </a:p>
        </p:txBody>
      </p:sp>
      <p:sp>
        <p:nvSpPr>
          <p:cNvPr id="176" name="Oval 175"/>
          <p:cNvSpPr/>
          <p:nvPr/>
        </p:nvSpPr>
        <p:spPr>
          <a:xfrm>
            <a:off x="684428" y="4617442"/>
            <a:ext cx="510772" cy="5107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US" sz="1400" dirty="0" err="1">
              <a:solidFill>
                <a:srgbClr val="FFFFFF"/>
              </a:solidFill>
            </a:endParaRPr>
          </a:p>
        </p:txBody>
      </p:sp>
      <p:pic>
        <p:nvPicPr>
          <p:cNvPr id="18" name="Picture 1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7506" y="3842423"/>
            <a:ext cx="368937" cy="368937"/>
          </a:xfrm>
          <a:prstGeom prst="rect">
            <a:avLst/>
          </a:prstGeom>
        </p:spPr>
      </p:pic>
      <p:pic>
        <p:nvPicPr>
          <p:cNvPr id="19" name="Picture 1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47038" y="4662391"/>
            <a:ext cx="392148" cy="392148"/>
          </a:xfrm>
          <a:prstGeom prst="rect">
            <a:avLst/>
          </a:prstGeom>
        </p:spPr>
      </p:pic>
      <p:pic>
        <p:nvPicPr>
          <p:cNvPr id="186" name="Picture 18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331837" y="3315064"/>
            <a:ext cx="405268" cy="405268"/>
          </a:xfrm>
          <a:prstGeom prst="rect">
            <a:avLst/>
          </a:prstGeom>
        </p:spPr>
      </p:pic>
      <p:sp>
        <p:nvSpPr>
          <p:cNvPr id="197" name="Oval 196"/>
          <p:cNvSpPr/>
          <p:nvPr/>
        </p:nvSpPr>
        <p:spPr>
          <a:xfrm>
            <a:off x="3534714" y="2071079"/>
            <a:ext cx="510772" cy="5107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US" sz="1400" dirty="0" err="1">
              <a:solidFill>
                <a:srgbClr val="FFFFFF"/>
              </a:solidFill>
            </a:endParaRPr>
          </a:p>
        </p:txBody>
      </p:sp>
      <p:sp>
        <p:nvSpPr>
          <p:cNvPr id="199" name="Oval 198"/>
          <p:cNvSpPr/>
          <p:nvPr/>
        </p:nvSpPr>
        <p:spPr>
          <a:xfrm>
            <a:off x="3534714" y="2925669"/>
            <a:ext cx="510772" cy="5107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US" sz="1400" dirty="0" err="1">
              <a:solidFill>
                <a:srgbClr val="FFFFFF"/>
              </a:solidFill>
            </a:endParaRPr>
          </a:p>
        </p:txBody>
      </p:sp>
      <p:sp>
        <p:nvSpPr>
          <p:cNvPr id="201" name="Oval 200"/>
          <p:cNvSpPr/>
          <p:nvPr/>
        </p:nvSpPr>
        <p:spPr>
          <a:xfrm>
            <a:off x="3534714" y="3764779"/>
            <a:ext cx="510772" cy="5107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US" sz="1400" dirty="0" err="1">
              <a:solidFill>
                <a:srgbClr val="FFFFFF"/>
              </a:solidFill>
            </a:endParaRPr>
          </a:p>
        </p:txBody>
      </p:sp>
      <p:sp>
        <p:nvSpPr>
          <p:cNvPr id="202" name="Oval 201"/>
          <p:cNvSpPr/>
          <p:nvPr/>
        </p:nvSpPr>
        <p:spPr>
          <a:xfrm>
            <a:off x="3534714" y="4617442"/>
            <a:ext cx="510772" cy="5107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US" sz="1400" dirty="0" err="1">
              <a:solidFill>
                <a:srgbClr val="FFFFFF"/>
              </a:solidFill>
            </a:endParaRPr>
          </a:p>
        </p:txBody>
      </p:sp>
      <p:sp>
        <p:nvSpPr>
          <p:cNvPr id="205" name="Oval 204"/>
          <p:cNvSpPr/>
          <p:nvPr/>
        </p:nvSpPr>
        <p:spPr>
          <a:xfrm>
            <a:off x="6429247" y="2071079"/>
            <a:ext cx="510772" cy="5107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US" sz="1400" dirty="0" err="1">
              <a:solidFill>
                <a:srgbClr val="FFFFFF"/>
              </a:solidFill>
            </a:endParaRPr>
          </a:p>
        </p:txBody>
      </p:sp>
      <p:sp>
        <p:nvSpPr>
          <p:cNvPr id="207" name="Oval 206"/>
          <p:cNvSpPr/>
          <p:nvPr/>
        </p:nvSpPr>
        <p:spPr>
          <a:xfrm>
            <a:off x="6429247" y="2925669"/>
            <a:ext cx="510772" cy="5107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US" sz="1400" dirty="0" err="1">
              <a:solidFill>
                <a:srgbClr val="FFFFFF"/>
              </a:solidFill>
            </a:endParaRPr>
          </a:p>
        </p:txBody>
      </p:sp>
      <p:sp>
        <p:nvSpPr>
          <p:cNvPr id="209" name="Oval 208"/>
          <p:cNvSpPr/>
          <p:nvPr/>
        </p:nvSpPr>
        <p:spPr>
          <a:xfrm>
            <a:off x="6429247" y="3764779"/>
            <a:ext cx="510772" cy="5107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US" sz="1400" dirty="0" err="1">
              <a:solidFill>
                <a:srgbClr val="FFFFFF"/>
              </a:solidFill>
            </a:endParaRPr>
          </a:p>
        </p:txBody>
      </p:sp>
      <p:pic>
        <p:nvPicPr>
          <p:cNvPr id="5" name="Picture 4">
            <a:extLst>
              <a:ext uri="{FF2B5EF4-FFF2-40B4-BE49-F238E27FC236}">
                <a16:creationId xmlns:a16="http://schemas.microsoft.com/office/drawing/2014/main" id="{E218FEBF-2C1E-A447-9A81-5F493EEEA1C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617591" y="2189551"/>
            <a:ext cx="349388" cy="287275"/>
          </a:xfrm>
          <a:prstGeom prst="rect">
            <a:avLst/>
          </a:prstGeom>
        </p:spPr>
      </p:pic>
      <p:pic>
        <p:nvPicPr>
          <p:cNvPr id="9" name="Picture 8">
            <a:extLst>
              <a:ext uri="{FF2B5EF4-FFF2-40B4-BE49-F238E27FC236}">
                <a16:creationId xmlns:a16="http://schemas.microsoft.com/office/drawing/2014/main" id="{01240A58-5912-904E-B2F5-AD0DF2C1FE85}"/>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3592877" y="2983832"/>
            <a:ext cx="394447" cy="394447"/>
          </a:xfrm>
          <a:prstGeom prst="rect">
            <a:avLst/>
          </a:prstGeom>
        </p:spPr>
      </p:pic>
      <p:pic>
        <p:nvPicPr>
          <p:cNvPr id="22" name="Picture 21">
            <a:extLst>
              <a:ext uri="{FF2B5EF4-FFF2-40B4-BE49-F238E27FC236}">
                <a16:creationId xmlns:a16="http://schemas.microsoft.com/office/drawing/2014/main" id="{0E60BFE8-4EE6-3346-81A9-6C33F7FA9AE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507266" y="3001385"/>
            <a:ext cx="354735" cy="359341"/>
          </a:xfrm>
          <a:prstGeom prst="rect">
            <a:avLst/>
          </a:prstGeom>
        </p:spPr>
      </p:pic>
      <p:pic>
        <p:nvPicPr>
          <p:cNvPr id="24" name="Picture 23">
            <a:extLst>
              <a:ext uri="{FF2B5EF4-FFF2-40B4-BE49-F238E27FC236}">
                <a16:creationId xmlns:a16="http://schemas.microsoft.com/office/drawing/2014/main" id="{0FB6D87C-F95F-884D-BBA0-F3509F75C3EB}"/>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3664267" y="3830464"/>
            <a:ext cx="251667" cy="340490"/>
          </a:xfrm>
          <a:prstGeom prst="rect">
            <a:avLst/>
          </a:prstGeom>
        </p:spPr>
      </p:pic>
      <p:pic>
        <p:nvPicPr>
          <p:cNvPr id="26" name="Picture 25">
            <a:extLst>
              <a:ext uri="{FF2B5EF4-FFF2-40B4-BE49-F238E27FC236}">
                <a16:creationId xmlns:a16="http://schemas.microsoft.com/office/drawing/2014/main" id="{E564E9E2-0E5D-5C41-8DBF-D52EA3C9F8FB}"/>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6494561" y="3852454"/>
            <a:ext cx="380145" cy="335422"/>
          </a:xfrm>
          <a:prstGeom prst="rect">
            <a:avLst/>
          </a:prstGeom>
        </p:spPr>
      </p:pic>
      <p:pic>
        <p:nvPicPr>
          <p:cNvPr id="28" name="Picture 27">
            <a:extLst>
              <a:ext uri="{FF2B5EF4-FFF2-40B4-BE49-F238E27FC236}">
                <a16:creationId xmlns:a16="http://schemas.microsoft.com/office/drawing/2014/main" id="{43C6AB60-3FCB-6E4C-AB36-74CCF5EA0735}"/>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3619150" y="4690222"/>
            <a:ext cx="341901" cy="365212"/>
          </a:xfrm>
          <a:prstGeom prst="rect">
            <a:avLst/>
          </a:prstGeom>
        </p:spPr>
      </p:pic>
      <p:pic>
        <p:nvPicPr>
          <p:cNvPr id="30" name="Picture 29">
            <a:extLst>
              <a:ext uri="{FF2B5EF4-FFF2-40B4-BE49-F238E27FC236}">
                <a16:creationId xmlns:a16="http://schemas.microsoft.com/office/drawing/2014/main" id="{09ED9EA4-7D68-0142-96AD-43DFAD31752F}"/>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526297" y="2170424"/>
            <a:ext cx="316672" cy="312082"/>
          </a:xfrm>
          <a:prstGeom prst="rect">
            <a:avLst/>
          </a:prstGeom>
        </p:spPr>
      </p:pic>
    </p:spTree>
    <p:custDataLst>
      <p:tags r:id="rId1"/>
    </p:custDataLst>
    <p:extLst>
      <p:ext uri="{BB962C8B-B14F-4D97-AF65-F5344CB8AC3E}">
        <p14:creationId xmlns:p14="http://schemas.microsoft.com/office/powerpoint/2010/main" val="3206339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688D8845-75C2-5D49-9E7B-80B9776A932D}"/>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2" y="1166646"/>
            <a:ext cx="9906001" cy="4991558"/>
          </a:xfrm>
          <a:prstGeom prst="rect">
            <a:avLst/>
          </a:prstGeom>
        </p:spPr>
      </p:pic>
      <p:sp>
        <p:nvSpPr>
          <p:cNvPr id="11" name="Rectangle 10">
            <a:extLst>
              <a:ext uri="{FF2B5EF4-FFF2-40B4-BE49-F238E27FC236}">
                <a16:creationId xmlns:a16="http://schemas.microsoft.com/office/drawing/2014/main" id="{EF39057F-161A-834C-BEA6-E875200676FD}"/>
              </a:ext>
            </a:extLst>
          </p:cNvPr>
          <p:cNvSpPr/>
          <p:nvPr/>
        </p:nvSpPr>
        <p:spPr>
          <a:xfrm rot="10800000">
            <a:off x="-2" y="1166644"/>
            <a:ext cx="5927631" cy="4655658"/>
          </a:xfrm>
          <a:prstGeom prst="rect">
            <a:avLst/>
          </a:prstGeom>
          <a:gradFill flip="none" rotWithShape="1">
            <a:gsLst>
              <a:gs pos="0">
                <a:schemeClr val="bg1">
                  <a:alpha val="0"/>
                  <a:lumMod val="0"/>
                </a:schemeClr>
              </a:gs>
              <a:gs pos="87000">
                <a:schemeClr val="accent6">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1"/>
          <a:lstStyle/>
          <a:p>
            <a:pPr algn="ctr"/>
            <a:endParaRPr lang="en-US" sz="1400" dirty="0" err="1">
              <a:solidFill>
                <a:srgbClr val="FFFFFF"/>
              </a:solidFill>
            </a:endParaRPr>
          </a:p>
        </p:txBody>
      </p:sp>
      <p:sp>
        <p:nvSpPr>
          <p:cNvPr id="3" name="Title 2">
            <a:extLst>
              <a:ext uri="{FF2B5EF4-FFF2-40B4-BE49-F238E27FC236}">
                <a16:creationId xmlns:a16="http://schemas.microsoft.com/office/drawing/2014/main" id="{2EA91B08-22C6-43F8-95A0-BAC907EB3101}"/>
              </a:ext>
            </a:extLst>
          </p:cNvPr>
          <p:cNvSpPr>
            <a:spLocks noGrp="1"/>
          </p:cNvSpPr>
          <p:nvPr>
            <p:ph type="title"/>
          </p:nvPr>
        </p:nvSpPr>
        <p:spPr>
          <a:xfrm>
            <a:off x="833435" y="511743"/>
            <a:ext cx="8239126" cy="370558"/>
          </a:xfrm>
        </p:spPr>
        <p:txBody>
          <a:bodyPr/>
          <a:lstStyle/>
          <a:p>
            <a:r>
              <a:rPr lang="en-GB" dirty="0"/>
              <a:t>Our books portfolio</a:t>
            </a:r>
          </a:p>
        </p:txBody>
      </p:sp>
      <p:sp>
        <p:nvSpPr>
          <p:cNvPr id="4" name="Rectangle 3">
            <a:extLst>
              <a:ext uri="{FF2B5EF4-FFF2-40B4-BE49-F238E27FC236}">
                <a16:creationId xmlns:a16="http://schemas.microsoft.com/office/drawing/2014/main" id="{FFC2AFB6-33A3-4F1A-A1C5-7EDFE766888C}"/>
              </a:ext>
            </a:extLst>
          </p:cNvPr>
          <p:cNvSpPr/>
          <p:nvPr/>
        </p:nvSpPr>
        <p:spPr>
          <a:xfrm>
            <a:off x="347210" y="1273726"/>
            <a:ext cx="5271075" cy="2308324"/>
          </a:xfrm>
          <a:prstGeom prst="rect">
            <a:avLst/>
          </a:prstGeom>
        </p:spPr>
        <p:txBody>
          <a:bodyPr wrap="square">
            <a:spAutoFit/>
          </a:bodyPr>
          <a:lstStyle/>
          <a:p>
            <a:r>
              <a:rPr lang="en-US" sz="1600" dirty="0">
                <a:solidFill>
                  <a:srgbClr val="FFFFFF"/>
                </a:solidFill>
              </a:rPr>
              <a:t>Our books are an unparalleled resource for students and researchers. Across our portfolio of imprints thousands of new reference works, monographs, briefs, proceedings, textbooks, and series are published every year. </a:t>
            </a:r>
          </a:p>
          <a:p>
            <a:endParaRPr lang="en-US" sz="1600" dirty="0">
              <a:solidFill>
                <a:srgbClr val="FFFFFF"/>
              </a:solidFill>
            </a:endParaRPr>
          </a:p>
          <a:p>
            <a:r>
              <a:rPr lang="en-US" sz="1600" dirty="0">
                <a:solidFill>
                  <a:srgbClr val="FFFFFF"/>
                </a:solidFill>
              </a:rPr>
              <a:t>Our eBook collection delivers complete access to the largest single publisher collection of scientific, technical, medical, humanities and social sciences publications available today.</a:t>
            </a:r>
          </a:p>
          <a:p>
            <a:endParaRPr lang="en-US" sz="1600" dirty="0">
              <a:solidFill>
                <a:srgbClr val="FFFFFF"/>
              </a:solidFill>
            </a:endParaRPr>
          </a:p>
        </p:txBody>
      </p:sp>
      <p:sp>
        <p:nvSpPr>
          <p:cNvPr id="5" name="Rectangle 4">
            <a:extLst>
              <a:ext uri="{FF2B5EF4-FFF2-40B4-BE49-F238E27FC236}">
                <a16:creationId xmlns:a16="http://schemas.microsoft.com/office/drawing/2014/main" id="{B3A7D8AE-5FFA-48C9-89E9-DC1B0D135D64}"/>
              </a:ext>
            </a:extLst>
          </p:cNvPr>
          <p:cNvSpPr/>
          <p:nvPr/>
        </p:nvSpPr>
        <p:spPr>
          <a:xfrm>
            <a:off x="428397" y="3845372"/>
            <a:ext cx="3714748" cy="1569660"/>
          </a:xfrm>
          <a:prstGeom prst="rect">
            <a:avLst/>
          </a:prstGeom>
        </p:spPr>
        <p:txBody>
          <a:bodyPr wrap="square">
            <a:spAutoFit/>
          </a:bodyPr>
          <a:lstStyle/>
          <a:p>
            <a:r>
              <a:rPr lang="en-US" sz="1600" dirty="0">
                <a:solidFill>
                  <a:srgbClr val="FFFFFF"/>
                </a:solidFill>
              </a:rPr>
              <a:t>Springer, Palgrave Macmillan and </a:t>
            </a:r>
            <a:r>
              <a:rPr lang="en-US" sz="1600" dirty="0" err="1">
                <a:solidFill>
                  <a:srgbClr val="FFFFFF"/>
                </a:solidFill>
              </a:rPr>
              <a:t>Apress</a:t>
            </a:r>
            <a:r>
              <a:rPr lang="en-US" sz="1600" dirty="0">
                <a:solidFill>
                  <a:srgbClr val="FFFFFF"/>
                </a:solidFill>
              </a:rPr>
              <a:t> Print and eBooks </a:t>
            </a:r>
          </a:p>
          <a:p>
            <a:r>
              <a:rPr lang="en-US" sz="1600" dirty="0">
                <a:solidFill>
                  <a:srgbClr val="FFFFFF"/>
                </a:solidFill>
              </a:rPr>
              <a:t>Springer Nature eBook collections</a:t>
            </a:r>
          </a:p>
          <a:p>
            <a:r>
              <a:rPr lang="en-US" sz="1600" dirty="0">
                <a:solidFill>
                  <a:srgbClr val="FFFFFF"/>
                </a:solidFill>
              </a:rPr>
              <a:t>Reference works</a:t>
            </a:r>
          </a:p>
          <a:p>
            <a:r>
              <a:rPr lang="en-US" sz="1600" dirty="0">
                <a:solidFill>
                  <a:srgbClr val="FFFFFF"/>
                </a:solidFill>
              </a:rPr>
              <a:t>eBook series</a:t>
            </a:r>
          </a:p>
          <a:p>
            <a:r>
              <a:rPr lang="en-US" sz="1600" dirty="0">
                <a:solidFill>
                  <a:srgbClr val="FFFFFF"/>
                </a:solidFill>
              </a:rPr>
              <a:t>Book Archives</a:t>
            </a:r>
            <a:endParaRPr lang="en-GB" sz="1600" dirty="0">
              <a:solidFill>
                <a:srgbClr val="FFFFFF"/>
              </a:solidFill>
            </a:endParaRPr>
          </a:p>
        </p:txBody>
      </p:sp>
      <p:pic>
        <p:nvPicPr>
          <p:cNvPr id="15" name="Picture 14">
            <a:extLst>
              <a:ext uri="{FF2B5EF4-FFF2-40B4-BE49-F238E27FC236}">
                <a16:creationId xmlns:a16="http://schemas.microsoft.com/office/drawing/2014/main" id="{7BD3C985-925C-EA4C-AF13-0871C0F08E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552012" y="1761413"/>
            <a:ext cx="1236836" cy="1774231"/>
          </a:xfrm>
          <a:prstGeom prst="rect">
            <a:avLst/>
          </a:prstGeom>
        </p:spPr>
      </p:pic>
      <p:pic>
        <p:nvPicPr>
          <p:cNvPr id="16" name="Picture 15" descr="A close up of a sign&#10;&#10;Description generated with very high confidence">
            <a:extLst>
              <a:ext uri="{FF2B5EF4-FFF2-40B4-BE49-F238E27FC236}">
                <a16:creationId xmlns:a16="http://schemas.microsoft.com/office/drawing/2014/main" id="{D389D9E7-7C1F-274A-AC7E-5510F09D980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42088" y="3676312"/>
            <a:ext cx="1239531" cy="1873439"/>
          </a:xfrm>
          <a:prstGeom prst="rect">
            <a:avLst/>
          </a:prstGeom>
          <a:effectLst/>
        </p:spPr>
      </p:pic>
      <p:pic>
        <p:nvPicPr>
          <p:cNvPr id="17" name="Picture 16">
            <a:extLst>
              <a:ext uri="{FF2B5EF4-FFF2-40B4-BE49-F238E27FC236}">
                <a16:creationId xmlns:a16="http://schemas.microsoft.com/office/drawing/2014/main" id="{FD91A96B-1B24-844D-9A3B-0D4A69D39A1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59239" y="3676312"/>
            <a:ext cx="1236836" cy="1863285"/>
          </a:xfrm>
          <a:prstGeom prst="rect">
            <a:avLst/>
          </a:prstGeom>
          <a:effectLst/>
        </p:spPr>
      </p:pic>
      <p:pic>
        <p:nvPicPr>
          <p:cNvPr id="18" name="Picture 17" descr="A close up of text on a black background&#10;&#10;Description generated with high confidence">
            <a:extLst>
              <a:ext uri="{FF2B5EF4-FFF2-40B4-BE49-F238E27FC236}">
                <a16:creationId xmlns:a16="http://schemas.microsoft.com/office/drawing/2014/main" id="{B924A745-BB8E-5D42-AB6C-27F59683831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552011" y="3676312"/>
            <a:ext cx="1236835" cy="1873439"/>
          </a:xfrm>
          <a:prstGeom prst="rect">
            <a:avLst/>
          </a:prstGeom>
          <a:effectLst/>
        </p:spPr>
      </p:pic>
      <p:pic>
        <p:nvPicPr>
          <p:cNvPr id="19" name="Picture 18">
            <a:extLst>
              <a:ext uri="{FF2B5EF4-FFF2-40B4-BE49-F238E27FC236}">
                <a16:creationId xmlns:a16="http://schemas.microsoft.com/office/drawing/2014/main" id="{3F03B024-D32D-8045-B80F-1EE7F99E1384}"/>
              </a:ext>
            </a:extLst>
          </p:cNvPr>
          <p:cNvPicPr>
            <a:picLocks noChangeAspect="1"/>
          </p:cNvPicPr>
          <p:nvPr/>
        </p:nvPicPr>
        <p:blipFill>
          <a:blip r:embed="rId8"/>
          <a:stretch>
            <a:fillRect/>
          </a:stretch>
        </p:blipFill>
        <p:spPr>
          <a:xfrm>
            <a:off x="8042088" y="1761413"/>
            <a:ext cx="1239531" cy="1774231"/>
          </a:xfrm>
          <a:prstGeom prst="rect">
            <a:avLst/>
          </a:prstGeom>
        </p:spPr>
      </p:pic>
    </p:spTree>
    <p:extLst>
      <p:ext uri="{BB962C8B-B14F-4D97-AF65-F5344CB8AC3E}">
        <p14:creationId xmlns:p14="http://schemas.microsoft.com/office/powerpoint/2010/main" val="30141961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09017" y="836712"/>
            <a:ext cx="4068398" cy="5040560"/>
          </a:xfrm>
          <a:prstGeom prst="rect">
            <a:avLst/>
          </a:prstGeom>
        </p:spPr>
      </p:pic>
      <p:sp>
        <p:nvSpPr>
          <p:cNvPr id="5" name="Text Placeholder 4"/>
          <p:cNvSpPr>
            <a:spLocks noGrp="1"/>
          </p:cNvSpPr>
          <p:nvPr>
            <p:ph type="body" sz="quarter" idx="14"/>
          </p:nvPr>
        </p:nvSpPr>
        <p:spPr>
          <a:xfrm>
            <a:off x="796624" y="1407812"/>
            <a:ext cx="8239126" cy="1816651"/>
          </a:xfrm>
        </p:spPr>
        <p:txBody>
          <a:bodyPr>
            <a:normAutofit fontScale="25000" lnSpcReduction="20000"/>
          </a:bodyPr>
          <a:lstStyle/>
          <a:p>
            <a:pPr>
              <a:lnSpc>
                <a:spcPct val="110000"/>
              </a:lnSpc>
            </a:pPr>
            <a:r>
              <a:rPr lang="en-NZ" sz="8000" b="0" dirty="0">
                <a:solidFill>
                  <a:srgbClr val="000000"/>
                </a:solidFill>
                <a:latin typeface="Calibri" pitchFamily="34" charset="0"/>
                <a:cs typeface="Calibri" pitchFamily="34" charset="0"/>
              </a:rPr>
              <a:t>First published in 1976</a:t>
            </a:r>
          </a:p>
          <a:p>
            <a:pPr>
              <a:lnSpc>
                <a:spcPct val="110000"/>
              </a:lnSpc>
            </a:pPr>
            <a:r>
              <a:rPr lang="en-NZ" sz="8000" b="0" dirty="0">
                <a:solidFill>
                  <a:srgbClr val="000000"/>
                </a:solidFill>
                <a:latin typeface="Calibri" pitchFamily="34" charset="0"/>
                <a:cs typeface="Calibri" pitchFamily="34" charset="0"/>
              </a:rPr>
              <a:t> </a:t>
            </a:r>
          </a:p>
          <a:p>
            <a:pPr>
              <a:lnSpc>
                <a:spcPct val="110000"/>
              </a:lnSpc>
            </a:pPr>
            <a:r>
              <a:rPr lang="en-NZ" sz="8000" b="0" dirty="0">
                <a:solidFill>
                  <a:srgbClr val="000000"/>
                </a:solidFill>
                <a:latin typeface="Calibri" pitchFamily="34" charset="0"/>
                <a:cs typeface="Calibri" pitchFamily="34" charset="0"/>
              </a:rPr>
              <a:t>2018 Impact Factor™ 4.68  </a:t>
            </a:r>
          </a:p>
          <a:p>
            <a:pPr>
              <a:lnSpc>
                <a:spcPct val="110000"/>
              </a:lnSpc>
            </a:pPr>
            <a:r>
              <a:rPr lang="en-NZ" sz="8000" b="0" dirty="0">
                <a:solidFill>
                  <a:srgbClr val="000000"/>
                </a:solidFill>
                <a:latin typeface="Calibri" pitchFamily="34" charset="0"/>
                <a:cs typeface="Calibri" pitchFamily="34" charset="0"/>
              </a:rPr>
              <a:t>[30 of 267 journals in the </a:t>
            </a:r>
          </a:p>
          <a:p>
            <a:pPr>
              <a:lnSpc>
                <a:spcPct val="110000"/>
              </a:lnSpc>
            </a:pPr>
            <a:r>
              <a:rPr lang="en-NZ" sz="8000" b="0" dirty="0">
                <a:solidFill>
                  <a:srgbClr val="000000"/>
                </a:solidFill>
                <a:latin typeface="Calibri" pitchFamily="34" charset="0"/>
                <a:cs typeface="Calibri" pitchFamily="34" charset="0"/>
              </a:rPr>
              <a:t>‘Pharmacology &amp; Pharmacy’ category] </a:t>
            </a:r>
          </a:p>
          <a:p>
            <a:pPr>
              <a:lnSpc>
                <a:spcPct val="110000"/>
              </a:lnSpc>
            </a:pPr>
            <a:endParaRPr lang="en-NZ" sz="8000" b="0" dirty="0">
              <a:solidFill>
                <a:srgbClr val="000000"/>
              </a:solidFill>
              <a:latin typeface="Calibri" pitchFamily="34" charset="0"/>
              <a:cs typeface="Calibri" pitchFamily="34" charset="0"/>
            </a:endParaRPr>
          </a:p>
          <a:p>
            <a:pPr>
              <a:lnSpc>
                <a:spcPct val="110000"/>
              </a:lnSpc>
            </a:pPr>
            <a:r>
              <a:rPr lang="en-NZ" sz="8000" b="0" dirty="0">
                <a:solidFill>
                  <a:srgbClr val="000000"/>
                </a:solidFill>
                <a:latin typeface="Calibri" pitchFamily="34" charset="0"/>
                <a:cs typeface="Calibri" pitchFamily="34" charset="0"/>
              </a:rPr>
              <a:t>2018 </a:t>
            </a:r>
            <a:r>
              <a:rPr lang="en-NZ" sz="8000" b="0" dirty="0" err="1">
                <a:solidFill>
                  <a:srgbClr val="000000"/>
                </a:solidFill>
                <a:latin typeface="Calibri" pitchFamily="34" charset="0"/>
                <a:cs typeface="Calibri" pitchFamily="34" charset="0"/>
              </a:rPr>
              <a:t>CiteScore</a:t>
            </a:r>
            <a:r>
              <a:rPr lang="en-NZ" sz="8000" b="0" dirty="0">
                <a:solidFill>
                  <a:srgbClr val="000000"/>
                </a:solidFill>
                <a:latin typeface="Calibri" pitchFamily="34" charset="0"/>
                <a:cs typeface="Calibri" pitchFamily="34" charset="0"/>
              </a:rPr>
              <a:t>™ 4.33 </a:t>
            </a:r>
          </a:p>
          <a:p>
            <a:pPr>
              <a:lnSpc>
                <a:spcPct val="110000"/>
              </a:lnSpc>
            </a:pPr>
            <a:r>
              <a:rPr lang="en-NZ" sz="8000" b="0" dirty="0">
                <a:solidFill>
                  <a:srgbClr val="000000"/>
                </a:solidFill>
                <a:latin typeface="Calibri" pitchFamily="34" charset="0"/>
                <a:cs typeface="Calibri" pitchFamily="34" charset="0"/>
              </a:rPr>
              <a:t>[18 of 232 journals in the </a:t>
            </a:r>
          </a:p>
          <a:p>
            <a:pPr>
              <a:lnSpc>
                <a:spcPct val="110000"/>
              </a:lnSpc>
            </a:pPr>
            <a:r>
              <a:rPr lang="en-NZ" sz="8000" b="0" dirty="0">
                <a:solidFill>
                  <a:srgbClr val="000000"/>
                </a:solidFill>
                <a:latin typeface="Calibri" pitchFamily="34" charset="0"/>
                <a:cs typeface="Calibri" pitchFamily="34" charset="0"/>
              </a:rPr>
              <a:t>'Pharmacology (Medical)' category] </a:t>
            </a:r>
          </a:p>
          <a:p>
            <a:pPr>
              <a:lnSpc>
                <a:spcPct val="110000"/>
              </a:lnSpc>
            </a:pPr>
            <a:endParaRPr lang="en-NZ" sz="8000" b="0" dirty="0">
              <a:solidFill>
                <a:srgbClr val="000000"/>
              </a:solidFill>
              <a:latin typeface="Calibri" pitchFamily="34" charset="0"/>
              <a:cs typeface="Calibri" pitchFamily="34" charset="0"/>
            </a:endParaRPr>
          </a:p>
          <a:p>
            <a:pPr>
              <a:lnSpc>
                <a:spcPct val="110000"/>
              </a:lnSpc>
            </a:pPr>
            <a:r>
              <a:rPr lang="en-NZ" sz="8000" b="0" dirty="0">
                <a:solidFill>
                  <a:srgbClr val="000000"/>
                </a:solidFill>
                <a:latin typeface="Calibri" pitchFamily="34" charset="0"/>
                <a:cs typeface="Calibri" pitchFamily="34" charset="0"/>
              </a:rPr>
              <a:t>Indexed on MEDLINE and all major </a:t>
            </a:r>
          </a:p>
          <a:p>
            <a:pPr>
              <a:lnSpc>
                <a:spcPct val="110000"/>
              </a:lnSpc>
            </a:pPr>
            <a:r>
              <a:rPr lang="en-NZ" sz="8000" b="0" dirty="0">
                <a:solidFill>
                  <a:srgbClr val="000000"/>
                </a:solidFill>
                <a:latin typeface="Calibri" pitchFamily="34" charset="0"/>
                <a:cs typeface="Calibri" pitchFamily="34" charset="0"/>
              </a:rPr>
              <a:t>databases</a:t>
            </a:r>
          </a:p>
          <a:p>
            <a:pPr>
              <a:lnSpc>
                <a:spcPct val="110000"/>
              </a:lnSpc>
            </a:pPr>
            <a:endParaRPr lang="en-NZ" sz="1600" dirty="0">
              <a:latin typeface="Calibri" pitchFamily="34" charset="0"/>
              <a:cs typeface="Calibri" pitchFamily="34" charset="0"/>
            </a:endParaRPr>
          </a:p>
        </p:txBody>
      </p:sp>
      <p:sp>
        <p:nvSpPr>
          <p:cNvPr id="3" name="Title 2"/>
          <p:cNvSpPr>
            <a:spLocks noGrp="1"/>
          </p:cNvSpPr>
          <p:nvPr>
            <p:ph type="title"/>
          </p:nvPr>
        </p:nvSpPr>
        <p:spPr/>
        <p:txBody>
          <a:bodyPr/>
          <a:lstStyle/>
          <a:p>
            <a:r>
              <a:rPr lang="en-NZ">
                <a:latin typeface="+mn-lt"/>
              </a:rPr>
              <a:t>Clinical Pharmacokinetics</a:t>
            </a:r>
            <a:endParaRPr lang="en-NZ" dirty="0">
              <a:latin typeface="+mn-lt"/>
            </a:endParaRPr>
          </a:p>
        </p:txBody>
      </p:sp>
    </p:spTree>
    <p:extLst>
      <p:ext uri="{BB962C8B-B14F-4D97-AF65-F5344CB8AC3E}">
        <p14:creationId xmlns:p14="http://schemas.microsoft.com/office/powerpoint/2010/main" val="15050770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00330" y="2329314"/>
            <a:ext cx="3165237" cy="3889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3"/>
          <p:cNvSpPr>
            <a:spLocks noGrp="1"/>
          </p:cNvSpPr>
          <p:nvPr>
            <p:ph type="body" sz="quarter" idx="14"/>
          </p:nvPr>
        </p:nvSpPr>
        <p:spPr/>
        <p:txBody>
          <a:bodyPr>
            <a:normAutofit fontScale="25000" lnSpcReduction="20000"/>
          </a:bodyPr>
          <a:lstStyle/>
          <a:p>
            <a:r>
              <a:rPr lang="en-GB" sz="8000" b="0" dirty="0">
                <a:solidFill>
                  <a:srgbClr val="000000"/>
                </a:solidFill>
                <a:latin typeface="Calibri" pitchFamily="34" charset="0"/>
                <a:cs typeface="Calibri" pitchFamily="34" charset="0"/>
              </a:rPr>
              <a:t>Year first published: 1999</a:t>
            </a:r>
          </a:p>
          <a:p>
            <a:endParaRPr lang="en-GB" sz="8000" b="0" dirty="0">
              <a:solidFill>
                <a:srgbClr val="000000"/>
              </a:solidFill>
              <a:latin typeface="Calibri" pitchFamily="34" charset="0"/>
              <a:cs typeface="Calibri" pitchFamily="34" charset="0"/>
            </a:endParaRPr>
          </a:p>
          <a:p>
            <a:r>
              <a:rPr lang="en-GB" sz="8000" b="0" dirty="0">
                <a:solidFill>
                  <a:srgbClr val="000000"/>
                </a:solidFill>
                <a:latin typeface="Calibri" pitchFamily="34" charset="0"/>
                <a:cs typeface="Calibri" pitchFamily="34" charset="0"/>
              </a:rPr>
              <a:t>A fully open-access journal publishing pre-clinical &amp; clinical research on new &amp; approved drugs across all therapeutic areas</a:t>
            </a:r>
          </a:p>
          <a:p>
            <a:endParaRPr lang="en-GB" sz="8000" b="0" dirty="0">
              <a:solidFill>
                <a:srgbClr val="000000"/>
              </a:solidFill>
              <a:latin typeface="Calibri" pitchFamily="34" charset="0"/>
              <a:cs typeface="Calibri" pitchFamily="34" charset="0"/>
            </a:endParaRPr>
          </a:p>
          <a:p>
            <a:r>
              <a:rPr lang="en-GB" sz="8000" b="0" dirty="0">
                <a:solidFill>
                  <a:srgbClr val="000000"/>
                </a:solidFill>
                <a:latin typeface="Calibri" pitchFamily="34" charset="0"/>
                <a:cs typeface="Calibri" pitchFamily="34" charset="0"/>
              </a:rPr>
              <a:t>Content: Original research, Reviews, Pre-clinical</a:t>
            </a:r>
          </a:p>
          <a:p>
            <a:endParaRPr lang="en-GB" sz="8000" b="0" dirty="0">
              <a:solidFill>
                <a:srgbClr val="000000"/>
              </a:solidFill>
              <a:latin typeface="Calibri" pitchFamily="34" charset="0"/>
              <a:cs typeface="Calibri" pitchFamily="34" charset="0"/>
            </a:endParaRPr>
          </a:p>
          <a:p>
            <a:r>
              <a:rPr lang="en-GB" sz="8000" b="0" dirty="0">
                <a:solidFill>
                  <a:srgbClr val="000000"/>
                </a:solidFill>
                <a:latin typeface="Calibri" pitchFamily="34" charset="0"/>
                <a:cs typeface="Calibri" pitchFamily="34" charset="0"/>
              </a:rPr>
              <a:t>Cites/Doc 2 years: 2.855</a:t>
            </a:r>
          </a:p>
          <a:p>
            <a:endParaRPr lang="en-GB" sz="8000" b="0" dirty="0">
              <a:solidFill>
                <a:srgbClr val="000000"/>
              </a:solidFill>
              <a:latin typeface="Calibri" pitchFamily="34" charset="0"/>
              <a:cs typeface="Calibri" pitchFamily="34" charset="0"/>
            </a:endParaRPr>
          </a:p>
          <a:p>
            <a:r>
              <a:rPr lang="en-GB" sz="8000" b="0" dirty="0">
                <a:solidFill>
                  <a:srgbClr val="000000"/>
                </a:solidFill>
                <a:latin typeface="Calibri" pitchFamily="34" charset="0"/>
                <a:cs typeface="Calibri" pitchFamily="34" charset="0"/>
              </a:rPr>
              <a:t>2020 </a:t>
            </a:r>
            <a:r>
              <a:rPr lang="en-GB" sz="8000" b="0" dirty="0" err="1">
                <a:solidFill>
                  <a:srgbClr val="000000"/>
                </a:solidFill>
                <a:latin typeface="Calibri" pitchFamily="34" charset="0"/>
                <a:cs typeface="Calibri" pitchFamily="34" charset="0"/>
              </a:rPr>
              <a:t>Clarivate</a:t>
            </a:r>
            <a:r>
              <a:rPr lang="en-GB" sz="8000" b="0" dirty="0">
                <a:solidFill>
                  <a:srgbClr val="000000"/>
                </a:solidFill>
                <a:latin typeface="Calibri" pitchFamily="34" charset="0"/>
                <a:cs typeface="Calibri" pitchFamily="34" charset="0"/>
              </a:rPr>
              <a:t> Impact Factor expected</a:t>
            </a:r>
          </a:p>
          <a:p>
            <a:r>
              <a:rPr lang="en-GB" sz="8000" b="0" dirty="0">
                <a:solidFill>
                  <a:srgbClr val="000000"/>
                </a:solidFill>
                <a:latin typeface="Calibri" pitchFamily="34" charset="0"/>
                <a:cs typeface="Calibri" pitchFamily="34" charset="0"/>
              </a:rPr>
              <a:t>2018 </a:t>
            </a:r>
            <a:r>
              <a:rPr lang="en-GB" sz="8000" b="0" dirty="0" err="1">
                <a:solidFill>
                  <a:srgbClr val="000000"/>
                </a:solidFill>
                <a:latin typeface="Calibri" pitchFamily="34" charset="0"/>
                <a:cs typeface="Calibri" pitchFamily="34" charset="0"/>
              </a:rPr>
              <a:t>Citescore</a:t>
            </a:r>
            <a:r>
              <a:rPr lang="en-GB" sz="8000" b="0" dirty="0">
                <a:solidFill>
                  <a:srgbClr val="000000"/>
                </a:solidFill>
                <a:latin typeface="Calibri" pitchFamily="34" charset="0"/>
                <a:cs typeface="Calibri" pitchFamily="34" charset="0"/>
              </a:rPr>
              <a:t>: 2.55 [111/300 in ‘Pharmacology’]</a:t>
            </a:r>
          </a:p>
          <a:p>
            <a:endParaRPr lang="en-GB" sz="8000" dirty="0">
              <a:solidFill>
                <a:srgbClr val="000000"/>
              </a:solidFill>
              <a:latin typeface="Calibri" pitchFamily="34" charset="0"/>
              <a:cs typeface="Calibri" pitchFamily="34" charset="0"/>
            </a:endParaRPr>
          </a:p>
          <a:p>
            <a:r>
              <a:rPr lang="en-GB" sz="8000" b="0" dirty="0">
                <a:solidFill>
                  <a:srgbClr val="000000"/>
                </a:solidFill>
                <a:latin typeface="Calibri" pitchFamily="34" charset="0"/>
                <a:cs typeface="Calibri" pitchFamily="34" charset="0"/>
              </a:rPr>
              <a:t>Indexed: Medline and all major databases</a:t>
            </a:r>
          </a:p>
          <a:p>
            <a:endParaRPr lang="en-GB" sz="1600" b="1" dirty="0">
              <a:solidFill>
                <a:srgbClr val="000000"/>
              </a:solidFill>
              <a:latin typeface="Calibri" pitchFamily="34" charset="0"/>
              <a:ea typeface="ヒラギノ角ゴ Pro W3" pitchFamily="-65" charset="-128"/>
              <a:cs typeface="Calibri" pitchFamily="34" charset="0"/>
            </a:endParaRPr>
          </a:p>
          <a:p>
            <a:endParaRPr lang="en-GB" sz="1600" b="1" dirty="0">
              <a:solidFill>
                <a:srgbClr val="000000"/>
              </a:solidFill>
              <a:latin typeface="Calibri" pitchFamily="34" charset="0"/>
              <a:cs typeface="Calibri" pitchFamily="34" charset="0"/>
            </a:endParaRPr>
          </a:p>
          <a:p>
            <a:endParaRPr lang="en-GB" b="1" dirty="0"/>
          </a:p>
          <a:p>
            <a:endParaRPr lang="en-GB" b="1" dirty="0"/>
          </a:p>
          <a:p>
            <a:endParaRPr lang="en-GB" b="1" dirty="0"/>
          </a:p>
          <a:p>
            <a:endParaRPr lang="en-GB" b="1" dirty="0">
              <a:solidFill>
                <a:schemeClr val="tx1"/>
              </a:solidFill>
            </a:endParaRPr>
          </a:p>
          <a:p>
            <a:endParaRPr lang="en-NZ" dirty="0"/>
          </a:p>
        </p:txBody>
      </p:sp>
      <p:sp>
        <p:nvSpPr>
          <p:cNvPr id="2" name="Title 1"/>
          <p:cNvSpPr>
            <a:spLocks noGrp="1"/>
          </p:cNvSpPr>
          <p:nvPr>
            <p:ph type="title"/>
          </p:nvPr>
        </p:nvSpPr>
        <p:spPr/>
        <p:txBody>
          <a:bodyPr/>
          <a:lstStyle/>
          <a:p>
            <a:r>
              <a:rPr lang="en-NZ" dirty="0"/>
              <a:t>Drugs in R&amp;D</a:t>
            </a:r>
          </a:p>
        </p:txBody>
      </p:sp>
    </p:spTree>
    <p:extLst>
      <p:ext uri="{BB962C8B-B14F-4D97-AF65-F5344CB8AC3E}">
        <p14:creationId xmlns:p14="http://schemas.microsoft.com/office/powerpoint/2010/main" val="33014522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86234" y="540001"/>
            <a:ext cx="8657431" cy="332399"/>
          </a:xfrm>
          <a:prstGeom prst="rect">
            <a:avLst/>
          </a:prstGeom>
        </p:spPr>
        <p:txBody>
          <a:bodyPr vert="horz" lIns="0" tIns="0" rIns="0" bIns="0" rtlCol="0" anchor="t" anchorCtr="0">
            <a:noAutofit/>
          </a:bodyPr>
          <a:lstStyle>
            <a:lvl1pPr algn="l" defTabSz="872722" rtl="0" eaLnBrk="1" latinLnBrk="0" hangingPunct="1">
              <a:spcBef>
                <a:spcPct val="0"/>
              </a:spcBef>
              <a:buNone/>
              <a:defRPr sz="2600" b="0" kern="1200">
                <a:solidFill>
                  <a:schemeClr val="accent5"/>
                </a:solidFill>
                <a:latin typeface="+mj-lt"/>
                <a:ea typeface="+mj-ea"/>
                <a:cs typeface="+mj-cs"/>
              </a:defRPr>
            </a:lvl1pPr>
          </a:lstStyle>
          <a:p>
            <a:endParaRPr lang="en-NZ" sz="2400" b="1" dirty="0">
              <a:solidFill>
                <a:srgbClr val="608BA3"/>
              </a:solidFill>
            </a:endParaRPr>
          </a:p>
        </p:txBody>
      </p:sp>
      <p:sp>
        <p:nvSpPr>
          <p:cNvPr id="6" name="Content Placeholder 2"/>
          <p:cNvSpPr txBox="1">
            <a:spLocks/>
          </p:cNvSpPr>
          <p:nvPr/>
        </p:nvSpPr>
        <p:spPr>
          <a:xfrm>
            <a:off x="568537" y="1454613"/>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5" name="Content Placeholder 2"/>
          <p:cNvSpPr txBox="1">
            <a:spLocks/>
          </p:cNvSpPr>
          <p:nvPr/>
        </p:nvSpPr>
        <p:spPr>
          <a:xfrm>
            <a:off x="662523" y="3789040"/>
            <a:ext cx="8659151" cy="1102866"/>
          </a:xfrm>
          <a:prstGeom prst="rect">
            <a:avLst/>
          </a:prstGeom>
        </p:spPr>
        <p:txBody>
          <a:bodyPr/>
          <a:lstStyle>
            <a:lvl1pPr marL="0" indent="0" algn="l" defTabSz="872722" rtl="0" eaLnBrk="1" latinLnBrk="0" hangingPunct="1">
              <a:spcBef>
                <a:spcPts val="0"/>
              </a:spcBef>
              <a:spcAft>
                <a:spcPts val="600"/>
              </a:spcAft>
              <a:buClr>
                <a:schemeClr val="tx1"/>
              </a:buClr>
              <a:buFont typeface="Arial" panose="020B0604020202020204" pitchFamily="34" charset="0"/>
              <a:buNone/>
              <a:defRPr sz="1800" b="0" kern="1200">
                <a:solidFill>
                  <a:schemeClr val="tx1"/>
                </a:solidFill>
                <a:latin typeface="+mj-lt"/>
                <a:ea typeface="+mn-ea"/>
                <a:cs typeface="+mn-cs"/>
              </a:defRPr>
            </a:lvl1pPr>
            <a:lvl2pPr marL="0" indent="0" algn="l" defTabSz="872722" rtl="0" eaLnBrk="1" latinLnBrk="0" hangingPunct="1">
              <a:spcBef>
                <a:spcPts val="0"/>
              </a:spcBef>
              <a:spcAft>
                <a:spcPts val="600"/>
              </a:spcAft>
              <a:buClr>
                <a:schemeClr val="tx1"/>
              </a:buClr>
              <a:buFont typeface="Arial" panose="020B0604020202020204" pitchFamily="34" charset="0"/>
              <a:buNone/>
              <a:defRPr sz="1800" kern="1200">
                <a:solidFill>
                  <a:schemeClr val="tx1"/>
                </a:solidFill>
                <a:latin typeface="+mn-lt"/>
                <a:ea typeface="+mn-ea"/>
                <a:cs typeface="+mn-cs"/>
              </a:defRPr>
            </a:lvl2pPr>
            <a:lvl3pPr marL="222250" indent="-222250" algn="l" defTabSz="872722" rtl="0" eaLnBrk="1" latinLnBrk="0" hangingPunct="1">
              <a:spcBef>
                <a:spcPts val="0"/>
              </a:spcBef>
              <a:spcAft>
                <a:spcPts val="600"/>
              </a:spcAft>
              <a:buClr>
                <a:srgbClr val="608BA3"/>
              </a:buClr>
              <a:buFont typeface="Calibri" panose="020F0502020204030204" pitchFamily="34" charset="0"/>
              <a:buChar char="•"/>
              <a:defRPr sz="1800" kern="1200">
                <a:solidFill>
                  <a:schemeClr val="tx1"/>
                </a:solidFill>
                <a:latin typeface="+mn-lt"/>
                <a:ea typeface="+mn-ea"/>
                <a:cs typeface="+mn-cs"/>
              </a:defRPr>
            </a:lvl3pPr>
            <a:lvl4pPr marL="457200" indent="-22860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4pPr>
            <a:lvl5pPr marL="714375" indent="-234950"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5pPr>
            <a:lvl6pPr marL="936625" indent="-214313" algn="l" defTabSz="872722" rtl="0" eaLnBrk="1" latinLnBrk="0" hangingPunct="1">
              <a:spcBef>
                <a:spcPts val="0"/>
              </a:spcBef>
              <a:spcAft>
                <a:spcPts val="600"/>
              </a:spcAft>
              <a:buClr>
                <a:schemeClr val="tx2"/>
              </a:buClr>
              <a:buFont typeface="Calibri" panose="020F0502020204030204" pitchFamily="34" charset="0"/>
              <a:buChar char="−"/>
              <a:defRPr sz="1800" kern="1200">
                <a:solidFill>
                  <a:schemeClr val="tx1"/>
                </a:solidFill>
                <a:latin typeface="+mn-lt"/>
                <a:ea typeface="+mn-ea"/>
                <a:cs typeface="+mn-cs"/>
              </a:defRPr>
            </a:lvl6pPr>
            <a:lvl7pPr marL="0" indent="0" algn="l" defTabSz="872722" rtl="0" eaLnBrk="1" latinLnBrk="0" hangingPunct="1">
              <a:spcBef>
                <a:spcPts val="0"/>
              </a:spcBef>
              <a:spcAft>
                <a:spcPts val="600"/>
              </a:spcAft>
              <a:buClr>
                <a:schemeClr val="tx1"/>
              </a:buClr>
              <a:buFontTx/>
              <a:buNone/>
              <a:defRPr sz="1800" kern="1200">
                <a:solidFill>
                  <a:schemeClr val="tx1"/>
                </a:solidFill>
                <a:latin typeface="+mn-lt"/>
                <a:ea typeface="+mn-ea"/>
                <a:cs typeface="+mn-cs"/>
              </a:defRPr>
            </a:lvl7pPr>
            <a:lvl8pPr marL="209550" indent="-209550" algn="l" defTabSz="872722" rtl="0" eaLnBrk="1" latinLnBrk="0" hangingPunct="1">
              <a:spcBef>
                <a:spcPts val="0"/>
              </a:spcBef>
              <a:spcAft>
                <a:spcPts val="600"/>
              </a:spcAft>
              <a:buClr>
                <a:schemeClr val="tx1"/>
              </a:buClr>
              <a:buFont typeface="+mj-lt"/>
              <a:buAutoNum type="arabicPeriod"/>
              <a:defRPr sz="1800" kern="1200" baseline="0">
                <a:solidFill>
                  <a:schemeClr val="tx1"/>
                </a:solidFill>
                <a:latin typeface="+mn-lt"/>
                <a:ea typeface="+mn-ea"/>
                <a:cs typeface="+mn-cs"/>
              </a:defRPr>
            </a:lvl8pPr>
            <a:lvl9pPr marL="473075" indent="-236538" algn="l" defTabSz="872722" rtl="0" eaLnBrk="1" latinLnBrk="0" hangingPunct="1">
              <a:spcBef>
                <a:spcPts val="0"/>
              </a:spcBef>
              <a:spcAft>
                <a:spcPts val="600"/>
              </a:spcAft>
              <a:buClr>
                <a:schemeClr val="tx1"/>
              </a:buClr>
              <a:buFont typeface="+mj-lt"/>
              <a:buAutoNum type="alphaLcPeriod"/>
              <a:defRPr sz="1800" kern="1200" baseline="0">
                <a:solidFill>
                  <a:schemeClr val="tx1"/>
                </a:solidFill>
                <a:latin typeface="+mn-lt"/>
                <a:ea typeface="+mn-ea"/>
                <a:cs typeface="+mn-cs"/>
              </a:defRPr>
            </a:lvl9pPr>
          </a:lstStyle>
          <a:p>
            <a:pPr>
              <a:lnSpc>
                <a:spcPts val="2500"/>
              </a:lnSpc>
              <a:spcBef>
                <a:spcPts val="1800"/>
              </a:spcBef>
              <a:spcAft>
                <a:spcPts val="1800"/>
              </a:spcAft>
              <a:buClr>
                <a:srgbClr val="58595B"/>
              </a:buClr>
            </a:pPr>
            <a:endParaRPr lang="en-NZ" sz="2400" b="1" dirty="0">
              <a:solidFill>
                <a:srgbClr val="58595B"/>
              </a:solidFill>
            </a:endParaRPr>
          </a:p>
        </p:txBody>
      </p:sp>
      <p:sp>
        <p:nvSpPr>
          <p:cNvPr id="8" name="Text Placeholder 7"/>
          <p:cNvSpPr>
            <a:spLocks noGrp="1"/>
          </p:cNvSpPr>
          <p:nvPr>
            <p:ph type="body" sz="quarter" idx="10"/>
          </p:nvPr>
        </p:nvSpPr>
        <p:spPr>
          <a:xfrm>
            <a:off x="827450" y="1386151"/>
            <a:ext cx="7416000" cy="4539704"/>
          </a:xfrm>
        </p:spPr>
        <p:txBody>
          <a:bodyPr/>
          <a:lstStyle/>
          <a:p>
            <a:pPr marL="285750" indent="-285750">
              <a:buFont typeface="Arial" pitchFamily="34" charset="0"/>
              <a:buChar char="•"/>
            </a:pPr>
            <a:r>
              <a:rPr lang="en-NZ" sz="2000" dirty="0">
                <a:solidFill>
                  <a:srgbClr val="000000"/>
                </a:solidFill>
              </a:rPr>
              <a:t>What does an editor look for in a manuscript</a:t>
            </a:r>
          </a:p>
          <a:p>
            <a:pPr marL="285750" indent="-285750">
              <a:buFont typeface="Arial" pitchFamily="34" charset="0"/>
              <a:buChar char="•"/>
            </a:pPr>
            <a:r>
              <a:rPr lang="en-NZ" sz="2000" dirty="0">
                <a:solidFill>
                  <a:srgbClr val="000000"/>
                </a:solidFill>
              </a:rPr>
              <a:t>What does a good Research Article look like</a:t>
            </a:r>
          </a:p>
          <a:p>
            <a:pPr marL="280987" lvl="1" indent="-285750">
              <a:buClrTx/>
              <a:buFont typeface="Arial" pitchFamily="34" charset="0"/>
              <a:buChar char="•"/>
            </a:pPr>
            <a:r>
              <a:rPr lang="en-NZ" sz="2000" dirty="0">
                <a:solidFill>
                  <a:srgbClr val="000000"/>
                </a:solidFill>
              </a:rPr>
              <a:t>Journal Selection</a:t>
            </a:r>
          </a:p>
          <a:p>
            <a:pPr marL="280987" lvl="1" indent="-285750">
              <a:buClrTx/>
              <a:buFont typeface="Arial" pitchFamily="34" charset="0"/>
              <a:buChar char="•"/>
            </a:pPr>
            <a:r>
              <a:rPr lang="en-NZ" sz="2000" dirty="0">
                <a:solidFill>
                  <a:srgbClr val="000000"/>
                </a:solidFill>
              </a:rPr>
              <a:t>Open Access Publishing</a:t>
            </a:r>
          </a:p>
          <a:p>
            <a:pPr marL="280987" lvl="1" indent="-285750">
              <a:buClrTx/>
              <a:buFont typeface="Arial" pitchFamily="34" charset="0"/>
              <a:buChar char="•"/>
            </a:pPr>
            <a:r>
              <a:rPr lang="en-NZ" sz="2000" dirty="0">
                <a:solidFill>
                  <a:srgbClr val="000000"/>
                </a:solidFill>
              </a:rPr>
              <a:t>Publication Ethics</a:t>
            </a:r>
          </a:p>
          <a:p>
            <a:pPr marL="285750" indent="-285750">
              <a:buFont typeface="Arial" pitchFamily="34" charset="0"/>
              <a:buChar char="•"/>
            </a:pPr>
            <a:r>
              <a:rPr lang="en-NZ" sz="2000" dirty="0">
                <a:solidFill>
                  <a:srgbClr val="000000"/>
                </a:solidFill>
              </a:rPr>
              <a:t>What is the Editorial Process</a:t>
            </a:r>
          </a:p>
          <a:p>
            <a:pPr marL="508000" lvl="2" indent="-285750">
              <a:buFont typeface="Arial" pitchFamily="34" charset="0"/>
              <a:buChar char="•"/>
            </a:pPr>
            <a:r>
              <a:rPr lang="en-NZ" sz="2000" dirty="0">
                <a:solidFill>
                  <a:srgbClr val="000000"/>
                </a:solidFill>
              </a:rPr>
              <a:t>Submission</a:t>
            </a:r>
          </a:p>
          <a:p>
            <a:pPr marL="508000" lvl="2" indent="-285750">
              <a:buFont typeface="Arial" pitchFamily="34" charset="0"/>
              <a:buChar char="•"/>
            </a:pPr>
            <a:r>
              <a:rPr lang="en-NZ" sz="2000" dirty="0">
                <a:solidFill>
                  <a:srgbClr val="000000"/>
                </a:solidFill>
              </a:rPr>
              <a:t>Peer review</a:t>
            </a:r>
          </a:p>
          <a:p>
            <a:pPr marL="865187" lvl="4" indent="-285750">
              <a:buFont typeface="Arial" pitchFamily="34" charset="0"/>
              <a:buChar char="•"/>
            </a:pPr>
            <a:r>
              <a:rPr lang="en-NZ" sz="2000" dirty="0">
                <a:solidFill>
                  <a:srgbClr val="000000"/>
                </a:solidFill>
              </a:rPr>
              <a:t>Editor perspective</a:t>
            </a:r>
          </a:p>
          <a:p>
            <a:pPr marL="865187" lvl="4" indent="-285750">
              <a:buFont typeface="Arial" pitchFamily="34" charset="0"/>
              <a:buChar char="•"/>
            </a:pPr>
            <a:r>
              <a:rPr lang="en-NZ" sz="2000" dirty="0">
                <a:solidFill>
                  <a:srgbClr val="000000"/>
                </a:solidFill>
              </a:rPr>
              <a:t>Reviewer perspective - How to be a good reviewer</a:t>
            </a:r>
          </a:p>
          <a:p>
            <a:pPr marL="508000" lvl="2" indent="-285750">
              <a:buFont typeface="Arial" pitchFamily="34" charset="0"/>
              <a:buChar char="•"/>
            </a:pPr>
            <a:r>
              <a:rPr lang="en-NZ" sz="2000" dirty="0">
                <a:solidFill>
                  <a:srgbClr val="000000"/>
                </a:solidFill>
              </a:rPr>
              <a:t>Manuscript Revision</a:t>
            </a:r>
          </a:p>
          <a:p>
            <a:pPr marL="285750" indent="-285750">
              <a:buFont typeface="Arial" pitchFamily="34" charset="0"/>
              <a:buChar char="•"/>
            </a:pPr>
            <a:r>
              <a:rPr lang="en-NZ" sz="2000" dirty="0">
                <a:solidFill>
                  <a:srgbClr val="000000"/>
                </a:solidFill>
              </a:rPr>
              <a:t>Questions (any time…)</a:t>
            </a:r>
          </a:p>
        </p:txBody>
      </p:sp>
      <p:sp>
        <p:nvSpPr>
          <p:cNvPr id="7" name="Title 6"/>
          <p:cNvSpPr>
            <a:spLocks noGrp="1"/>
          </p:cNvSpPr>
          <p:nvPr>
            <p:ph type="title"/>
          </p:nvPr>
        </p:nvSpPr>
        <p:spPr>
          <a:xfrm>
            <a:off x="794749" y="506145"/>
            <a:ext cx="8240400" cy="400110"/>
          </a:xfrm>
        </p:spPr>
        <p:txBody>
          <a:bodyPr/>
          <a:lstStyle/>
          <a:p>
            <a:r>
              <a:rPr lang="en-NZ" dirty="0"/>
              <a:t>Agenda</a:t>
            </a:r>
          </a:p>
        </p:txBody>
      </p:sp>
    </p:spTree>
    <p:extLst>
      <p:ext uri="{BB962C8B-B14F-4D97-AF65-F5344CB8AC3E}">
        <p14:creationId xmlns:p14="http://schemas.microsoft.com/office/powerpoint/2010/main" val="3274950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8">
                                            <p:txEl>
                                              <p:pRg st="5" end="5"/>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8">
                                            <p:txEl>
                                              <p:pRg st="6" end="6"/>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
                                            <p:txEl>
                                              <p:pRg st="7" end="7"/>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8">
                                            <p:txEl>
                                              <p:pRg st="9" end="9"/>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8">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p3I0Jz6pkEyIJJhBq0HKlA"/>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wmbgBeghsEKZeoZ3GJw67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bWDeUXctIUG34VgEu5JhXQ"/>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xxKAzhNF1UKNgcvIQj1PGg"/>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QwGJ6jUI6ki0kxvxGavMC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QwGJ6jUI6ki0kxvxGavMC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bWDeUXctIUG34VgEu5JhXQ"/>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PdvP_LA4wEa42mylwjwOzQ"/>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g_VnI1UmZ0q0prpeTJvRG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YSnqCNyWnkSp3bj9WxuZ8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4UjofqEKF0Cot6wJpOg70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9rZecDxD4EmaTYYA9el2Rg"/>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kiWnSv6lwUyHX82g.meM9Q"/>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kaa2dT8FfUmAJT2weO2e9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dkdDCEEkxkWEOg12my7HiA"/>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ZvHQf.wVF0SrZ2Wg5iGw4Q"/>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vdV.f_6phkeVsGSlxieSi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kaa2dT8FfUmAJT2weO2e9g"/>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dkdDCEEkxkWEOg12my7HiA"/>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pIUO3mf6wUC8w9Xv1FLJKQ"/>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ZvHQf.wVF0SrZ2Wg5iGw4Q"/>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IFcqHRvTTky4QCPidrc7Jw"/>
</p:tagLst>
</file>

<file path=ppt/tags/tag125.xml><?xml version="1.0" encoding="utf-8"?>
<p:tagLst xmlns:a="http://schemas.openxmlformats.org/drawingml/2006/main" xmlns:r="http://schemas.openxmlformats.org/officeDocument/2006/relationships" xmlns:p="http://schemas.openxmlformats.org/presentationml/2006/main">
  <p:tag name="OFFISYNC_SLIDE_GUID" val="01813a00-897b-4231-be59-ef11deaa1d53"/>
</p:tagLst>
</file>

<file path=ppt/tags/tag126.xml><?xml version="1.0" encoding="utf-8"?>
<p:tagLst xmlns:a="http://schemas.openxmlformats.org/drawingml/2006/main" xmlns:r="http://schemas.openxmlformats.org/officeDocument/2006/relationships" xmlns:p="http://schemas.openxmlformats.org/presentationml/2006/main">
  <p:tag name="OFFISYNC_SLIDE_GUID" val="01813a00-897b-4231-be59-ef11deaa1d53"/>
</p:tagLst>
</file>

<file path=ppt/tags/tag127.xml><?xml version="1.0" encoding="utf-8"?>
<p:tagLst xmlns:a="http://schemas.openxmlformats.org/drawingml/2006/main" xmlns:r="http://schemas.openxmlformats.org/officeDocument/2006/relationships" xmlns:p="http://schemas.openxmlformats.org/presentationml/2006/main">
  <p:tag name="OFFISYNC_SLIDE_GUID" val="01813a00-897b-4231-be59-ef11deaa1d53"/>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IZWJWRrbHEeyUxHMI7PBQg"/>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eD2j29N1wUylpCa5UQ9Z6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xxKAzhNF1UKNgcvIQj1PGg"/>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xxKAzhNF1UKNgcvIQj1PG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zia_jV7j_UiLelEc3aPGY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ZqyXezAEUEyi0ifk5XFAg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VZgbAt4zmESLdWK8p3Jwu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9rZecDxD4EmaTYYA9el2R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kiWnSv6lwUyHX82g.meM9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QwGJ6jUI6ki0kxvxGavMC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QwGJ6jUI6ki0kxvxGavMC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PdvP_LA4wEa42mylwjwOz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g_VnI1UmZ0q0prpeTJvRGg"/>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wmbgBeghsEKZeoZ3GJw67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bWDeUXctIUG34VgEu5JhX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xxKAzhNF1UKNgcvIQj1PG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QwGJ6jUI6ki0kxvxGavMCA"/>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QwGJ6jUI6ki0kxvxGavMC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bWDeUXctIUG34VgEu5JhX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PdvP_LA4wEa42mylwjwOz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g_VnI1UmZ0q0prpeTJvRGg"/>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YSnqCNyWnkSp3bj9WxuZ8g"/>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4UjofqEKF0Cot6wJpOg70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OzzvC_1njEKPkoXDg4BCCQ"/>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9rZecDxD4EmaTYYA9el2Rg"/>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kiWnSv6lwUyHX82g.meM9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kaa2dT8FfUmAJT2weO2e9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dkdDCEEkxkWEOg12my7Hi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ZvHQf.wVF0SrZ2Wg5iGw4Q"/>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vdV.f_6phkeVsGSlxieSi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kaa2dT8FfUmAJT2weO2e9g"/>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dkdDCEEkxkWEOg12my7Hi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pIUO3mf6wUC8w9Xv1FLJKQ"/>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ZvHQf.wVF0SrZ2Wg5iGw4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IFcqHRvTTky4QCPidrc7J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eD2j29N1wUylpCa5UQ9Z6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ZqyXezAEUEyi0ifk5XFAg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OzzvC_1njEKPkoXDg4BCCQ"/>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p3I0Jz6pkEyIJJhBq0HKl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IZWJWRrbHEeyUxHMI7PBQ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xxKAzhNF1UKNgcvIQj1PGg"/>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xxKAzhNF1UKNgcvIQj1PG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9OSb1G.1okuQ52K9kKbp9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L8v1uMbhwUqBihTfOtLtXQ"/>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Rj3JycAEJEia.pNQKaVF3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zia_jV7j_UiLelEc3aPGYw"/>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VZgbAt4zmESLdWK8p3JwuQ"/>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9rZecDxD4EmaTYYA9el2Rg"/>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kiWnSv6lwUyHX82g.meM9Q"/>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QwGJ6jUI6ki0kxvxGavMC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QwGJ6jUI6ki0kxvxGavMCA"/>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PdvP_LA4wEa42mylwjwOz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g_VnI1UmZ0q0prpeTJvRGg"/>
</p:tagLst>
</file>

<file path=ppt/theme/theme1.xml><?xml version="1.0" encoding="utf-8"?>
<a:theme xmlns:a="http://schemas.openxmlformats.org/drawingml/2006/main" name="BRG100007_Springer Nature PPT variant">
  <a:themeElements>
    <a:clrScheme name="Springer PPT">
      <a:dk1>
        <a:srgbClr val="58635B"/>
      </a:dk1>
      <a:lt1>
        <a:srgbClr val="FFFFFF"/>
      </a:lt1>
      <a:dk2>
        <a:srgbClr val="E0EFFA"/>
      </a:dk2>
      <a:lt2>
        <a:srgbClr val="E3E3E3"/>
      </a:lt2>
      <a:accent1>
        <a:srgbClr val="00468A"/>
      </a:accent1>
      <a:accent2>
        <a:srgbClr val="0176C3"/>
      </a:accent2>
      <a:accent3>
        <a:srgbClr val="EE7D11"/>
      </a:accent3>
      <a:accent4>
        <a:srgbClr val="B3DCF5"/>
      </a:accent4>
      <a:accent5>
        <a:srgbClr val="8C8C8C"/>
      </a:accent5>
      <a:accent6>
        <a:srgbClr val="CCCCCC"/>
      </a:accent6>
      <a:hlink>
        <a:srgbClr val="0176C3"/>
      </a:hlink>
      <a:folHlink>
        <a:srgbClr val="0176C3"/>
      </a:folHlink>
    </a:clrScheme>
    <a:fontScheme name="Calibri_Calibri">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pringer_Healthcare_PPT_template" id="{CE829D8C-855E-2F4E-952C-5A13B308ACB3}" vid="{2F00362F-20C7-B64C-8E18-18B48E73EBD3}"/>
    </a:ext>
  </a:extLst>
</a:theme>
</file>

<file path=ppt/theme/theme2.xml><?xml version="1.0" encoding="utf-8"?>
<a:theme xmlns:a="http://schemas.openxmlformats.org/drawingml/2006/main" name="1_BRG100007_Springer Nature PPT variant">
  <a:themeElements>
    <a:clrScheme name="Springer PPT">
      <a:dk1>
        <a:srgbClr val="58635B"/>
      </a:dk1>
      <a:lt1>
        <a:srgbClr val="FFFFFF"/>
      </a:lt1>
      <a:dk2>
        <a:srgbClr val="E0EFFA"/>
      </a:dk2>
      <a:lt2>
        <a:srgbClr val="E3E3E3"/>
      </a:lt2>
      <a:accent1>
        <a:srgbClr val="00468A"/>
      </a:accent1>
      <a:accent2>
        <a:srgbClr val="0176C3"/>
      </a:accent2>
      <a:accent3>
        <a:srgbClr val="EE7D11"/>
      </a:accent3>
      <a:accent4>
        <a:srgbClr val="B3DCF5"/>
      </a:accent4>
      <a:accent5>
        <a:srgbClr val="8C8C8C"/>
      </a:accent5>
      <a:accent6>
        <a:srgbClr val="CCCCCC"/>
      </a:accent6>
      <a:hlink>
        <a:srgbClr val="0176C3"/>
      </a:hlink>
      <a:folHlink>
        <a:srgbClr val="0176C3"/>
      </a:folHlink>
    </a:clrScheme>
    <a:fontScheme name="Calibri_Calibri">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pringer_Healthcare_PPT_template" id="{CE829D8C-855E-2F4E-952C-5A13B308ACB3}" vid="{2F00362F-20C7-B64C-8E18-18B48E73EBD3}"/>
    </a:ext>
  </a:extLst>
</a:theme>
</file>

<file path=ppt/theme/theme3.xml><?xml version="1.0" encoding="utf-8"?>
<a:theme xmlns:a="http://schemas.openxmlformats.org/drawingml/2006/main" name="SN_advanced_PPT_Dec15">
  <a:themeElements>
    <a:clrScheme name="Springer">
      <a:dk1>
        <a:srgbClr val="58595B"/>
      </a:dk1>
      <a:lt1>
        <a:srgbClr val="FFFFFF"/>
      </a:lt1>
      <a:dk2>
        <a:srgbClr val="B1B1B3"/>
      </a:dk2>
      <a:lt2>
        <a:srgbClr val="CEDBE0"/>
      </a:lt2>
      <a:accent1>
        <a:srgbClr val="628BA3"/>
      </a:accent1>
      <a:accent2>
        <a:srgbClr val="183642"/>
      </a:accent2>
      <a:accent3>
        <a:srgbClr val="DB1830"/>
      </a:accent3>
      <a:accent4>
        <a:srgbClr val="3C9CD7"/>
      </a:accent4>
      <a:accent5>
        <a:srgbClr val="8FAEC1"/>
      </a:accent5>
      <a:accent6>
        <a:srgbClr val="486A7E"/>
      </a:accent6>
      <a:hlink>
        <a:srgbClr val="3C9CD7"/>
      </a:hlink>
      <a:folHlink>
        <a:srgbClr val="3C9CD7"/>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lIns="72000" tIns="72000" rIns="72000" bIns="72000" rtlCol="0" anchor="ctr" anchorCtr="1"/>
      <a:lstStyle>
        <a:defPPr algn="ctr">
          <a:defRPr sz="14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defRPr sz="1000" dirty="0" smtClean="0"/>
        </a:defPPr>
      </a:lstStyle>
    </a:txDef>
  </a:objectDefaults>
  <a:extraClrSchemeLst/>
  <a:custClrLst>
    <a:custClr>
      <a:srgbClr val="937CB9"/>
    </a:custClr>
    <a:custClr>
      <a:srgbClr val="00B8B0"/>
    </a:custClr>
    <a:custClr>
      <a:srgbClr val="F58220"/>
    </a:custClr>
    <a:custClr>
      <a:srgbClr val="C4D82E"/>
    </a:custClr>
    <a:custClr>
      <a:srgbClr val="FFFFFF"/>
    </a:custClr>
    <a:custClr>
      <a:srgbClr val="FFFFFF"/>
    </a:custClr>
    <a:custClr>
      <a:srgbClr val="FFFFFF"/>
    </a:custClr>
    <a:custClr>
      <a:srgbClr val="FFFFFF"/>
    </a:custClr>
    <a:custClr>
      <a:srgbClr val="FFFFFF"/>
    </a:custClr>
    <a:custClr>
      <a:srgbClr val="FFFFFF"/>
    </a:custClr>
    <a:custClr>
      <a:srgbClr val="AE9DCB"/>
    </a:custClr>
    <a:custClr>
      <a:srgbClr val="40CAC4"/>
    </a:custClr>
    <a:custClr>
      <a:srgbClr val="F8A158"/>
    </a:custClr>
    <a:custClr>
      <a:srgbClr val="D3E262"/>
    </a:custClr>
    <a:custClr>
      <a:srgbClr val="FFFFFF"/>
    </a:custClr>
    <a:custClr>
      <a:srgbClr val="FFFFFF"/>
    </a:custClr>
    <a:custClr>
      <a:srgbClr val="FFFFFF"/>
    </a:custClr>
    <a:custClr>
      <a:srgbClr val="FFFFFF"/>
    </a:custClr>
    <a:custClr>
      <a:srgbClr val="FFFFFF"/>
    </a:custClr>
    <a:custClr>
      <a:srgbClr val="FFFFFF"/>
    </a:custClr>
    <a:custClr>
      <a:srgbClr val="BEB0D5"/>
    </a:custClr>
    <a:custClr>
      <a:srgbClr val="66D4D0"/>
    </a:custClr>
    <a:custClr>
      <a:srgbClr val="F9B479"/>
    </a:custClr>
    <a:custClr>
      <a:srgbClr val="DCE882"/>
    </a:custClr>
    <a:custClr>
      <a:srgbClr val="FFFFFF"/>
    </a:custClr>
    <a:custClr>
      <a:srgbClr val="FFFFFF"/>
    </a:custClr>
    <a:custClr>
      <a:srgbClr val="FFFFFF"/>
    </a:custClr>
    <a:custClr>
      <a:srgbClr val="FFFFFF"/>
    </a:custClr>
    <a:custClr>
      <a:srgbClr val="FFFFFF"/>
    </a:custClr>
    <a:custClr>
      <a:srgbClr val="FFFFFF"/>
    </a:custClr>
    <a:custClr>
      <a:srgbClr val="DFD8EA"/>
    </a:custClr>
    <a:custClr>
      <a:srgbClr val="B3EAE7"/>
    </a:custClr>
    <a:custClr>
      <a:srgbClr val="FCDABC"/>
    </a:custClr>
    <a:custClr>
      <a:srgbClr val="EDF3C0"/>
    </a:custClr>
    <a:custClr>
      <a:srgbClr val="FFFFFF"/>
    </a:custClr>
    <a:custClr>
      <a:srgbClr val="FFFFFF"/>
    </a:custClr>
    <a:custClr>
      <a:srgbClr val="FFFFFF"/>
    </a:custClr>
    <a:custClr>
      <a:srgbClr val="FFFFFF"/>
    </a:custClr>
    <a:custClr>
      <a:srgbClr val="FFFFFF"/>
    </a:custClr>
    <a:custClr>
      <a:srgbClr val="FFFFFF"/>
    </a:custClr>
  </a:custClrLst>
  <a:extLst>
    <a:ext uri="{05A4C25C-085E-4340-85A3-A5531E510DB2}">
      <thm15:themeFamily xmlns:thm15="http://schemas.microsoft.com/office/thememl/2012/main" name="Presentation4" id="{3EDAA0F0-4497-4F7D-94E5-5E56842F7AC3}" vid="{051E6334-EB4B-4CA4-A7EE-BB1878AA8588}"/>
    </a:ext>
  </a:extLst>
</a:theme>
</file>

<file path=ppt/theme/theme4.xml><?xml version="1.0" encoding="utf-8"?>
<a:theme xmlns:a="http://schemas.openxmlformats.org/drawingml/2006/main" name="2_SN_advanced_PPT_Dec15">
  <a:themeElements>
    <a:clrScheme name="Springer">
      <a:dk1>
        <a:srgbClr val="58595B"/>
      </a:dk1>
      <a:lt1>
        <a:srgbClr val="FFFFFF"/>
      </a:lt1>
      <a:dk2>
        <a:srgbClr val="B1B1B3"/>
      </a:dk2>
      <a:lt2>
        <a:srgbClr val="CEDBE0"/>
      </a:lt2>
      <a:accent1>
        <a:srgbClr val="628BA3"/>
      </a:accent1>
      <a:accent2>
        <a:srgbClr val="183642"/>
      </a:accent2>
      <a:accent3>
        <a:srgbClr val="DB1830"/>
      </a:accent3>
      <a:accent4>
        <a:srgbClr val="3C9CD7"/>
      </a:accent4>
      <a:accent5>
        <a:srgbClr val="8FAEC1"/>
      </a:accent5>
      <a:accent6>
        <a:srgbClr val="486A7E"/>
      </a:accent6>
      <a:hlink>
        <a:srgbClr val="3C9CD7"/>
      </a:hlink>
      <a:folHlink>
        <a:srgbClr val="3C9CD7"/>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lIns="72000" tIns="72000" rIns="72000" bIns="72000" rtlCol="0" anchor="ctr" anchorCtr="1"/>
      <a:lstStyle>
        <a:defPPr algn="ctr">
          <a:defRPr sz="14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defRPr sz="1000" dirty="0" smtClean="0"/>
        </a:defPPr>
      </a:lstStyle>
    </a:txDef>
  </a:objectDefaults>
  <a:extraClrSchemeLst/>
  <a:custClrLst>
    <a:custClr>
      <a:srgbClr val="937CB9"/>
    </a:custClr>
    <a:custClr>
      <a:srgbClr val="00B8B0"/>
    </a:custClr>
    <a:custClr>
      <a:srgbClr val="F58220"/>
    </a:custClr>
    <a:custClr>
      <a:srgbClr val="C4D82E"/>
    </a:custClr>
    <a:custClr>
      <a:srgbClr val="FFFFFF"/>
    </a:custClr>
    <a:custClr>
      <a:srgbClr val="FFFFFF"/>
    </a:custClr>
    <a:custClr>
      <a:srgbClr val="FFFFFF"/>
    </a:custClr>
    <a:custClr>
      <a:srgbClr val="FFFFFF"/>
    </a:custClr>
    <a:custClr>
      <a:srgbClr val="FFFFFF"/>
    </a:custClr>
    <a:custClr>
      <a:srgbClr val="FFFFFF"/>
    </a:custClr>
    <a:custClr>
      <a:srgbClr val="AE9DCB"/>
    </a:custClr>
    <a:custClr>
      <a:srgbClr val="40CAC4"/>
    </a:custClr>
    <a:custClr>
      <a:srgbClr val="F8A158"/>
    </a:custClr>
    <a:custClr>
      <a:srgbClr val="D3E262"/>
    </a:custClr>
    <a:custClr>
      <a:srgbClr val="FFFFFF"/>
    </a:custClr>
    <a:custClr>
      <a:srgbClr val="FFFFFF"/>
    </a:custClr>
    <a:custClr>
      <a:srgbClr val="FFFFFF"/>
    </a:custClr>
    <a:custClr>
      <a:srgbClr val="FFFFFF"/>
    </a:custClr>
    <a:custClr>
      <a:srgbClr val="FFFFFF"/>
    </a:custClr>
    <a:custClr>
      <a:srgbClr val="FFFFFF"/>
    </a:custClr>
    <a:custClr>
      <a:srgbClr val="BEB0D5"/>
    </a:custClr>
    <a:custClr>
      <a:srgbClr val="66D4D0"/>
    </a:custClr>
    <a:custClr>
      <a:srgbClr val="F9B479"/>
    </a:custClr>
    <a:custClr>
      <a:srgbClr val="DCE882"/>
    </a:custClr>
    <a:custClr>
      <a:srgbClr val="FFFFFF"/>
    </a:custClr>
    <a:custClr>
      <a:srgbClr val="FFFFFF"/>
    </a:custClr>
    <a:custClr>
      <a:srgbClr val="FFFFFF"/>
    </a:custClr>
    <a:custClr>
      <a:srgbClr val="FFFFFF"/>
    </a:custClr>
    <a:custClr>
      <a:srgbClr val="FFFFFF"/>
    </a:custClr>
    <a:custClr>
      <a:srgbClr val="FFFFFF"/>
    </a:custClr>
    <a:custClr>
      <a:srgbClr val="DFD8EA"/>
    </a:custClr>
    <a:custClr>
      <a:srgbClr val="B3EAE7"/>
    </a:custClr>
    <a:custClr>
      <a:srgbClr val="FCDABC"/>
    </a:custClr>
    <a:custClr>
      <a:srgbClr val="EDF3C0"/>
    </a:custClr>
    <a:custClr>
      <a:srgbClr val="FFFFFF"/>
    </a:custClr>
    <a:custClr>
      <a:srgbClr val="FFFFFF"/>
    </a:custClr>
    <a:custClr>
      <a:srgbClr val="FFFFFF"/>
    </a:custClr>
    <a:custClr>
      <a:srgbClr val="FFFFFF"/>
    </a:custClr>
    <a:custClr>
      <a:srgbClr val="FFFFFF"/>
    </a:custClr>
    <a:custClr>
      <a:srgbClr val="FFFFFF"/>
    </a:custClr>
  </a:custClrLst>
  <a:extLst>
    <a:ext uri="{05A4C25C-085E-4340-85A3-A5531E510DB2}">
      <thm15:themeFamily xmlns:thm15="http://schemas.microsoft.com/office/thememl/2012/main" name="Presentation4" id="{3EDAA0F0-4497-4F7D-94E5-5E56842F7AC3}" vid="{051E6334-EB4B-4CA4-A7EE-BB1878AA8588}"/>
    </a:ext>
  </a:extLst>
</a:theme>
</file>

<file path=ppt/theme/theme5.xml><?xml version="1.0" encoding="utf-8"?>
<a:theme xmlns:a="http://schemas.openxmlformats.org/drawingml/2006/main" name="1_SN_advanced_PPT_Dec15">
  <a:themeElements>
    <a:clrScheme name="Springer">
      <a:dk1>
        <a:srgbClr val="58595B"/>
      </a:dk1>
      <a:lt1>
        <a:srgbClr val="FFFFFF"/>
      </a:lt1>
      <a:dk2>
        <a:srgbClr val="B1B1B3"/>
      </a:dk2>
      <a:lt2>
        <a:srgbClr val="CEDBE0"/>
      </a:lt2>
      <a:accent1>
        <a:srgbClr val="628BA3"/>
      </a:accent1>
      <a:accent2>
        <a:srgbClr val="183642"/>
      </a:accent2>
      <a:accent3>
        <a:srgbClr val="DB1830"/>
      </a:accent3>
      <a:accent4>
        <a:srgbClr val="3C9CD7"/>
      </a:accent4>
      <a:accent5>
        <a:srgbClr val="8FAEC1"/>
      </a:accent5>
      <a:accent6>
        <a:srgbClr val="486A7E"/>
      </a:accent6>
      <a:hlink>
        <a:srgbClr val="3C9CD7"/>
      </a:hlink>
      <a:folHlink>
        <a:srgbClr val="3C9CD7"/>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lIns="72000" tIns="72000" rIns="72000" bIns="72000" rtlCol="0" anchor="ctr" anchorCtr="1"/>
      <a:lstStyle>
        <a:defPPr algn="ctr">
          <a:defRPr sz="14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defRPr sz="1000" dirty="0" smtClean="0"/>
        </a:defPPr>
      </a:lstStyle>
    </a:txDef>
  </a:objectDefaults>
  <a:extraClrSchemeLst/>
  <a:custClrLst>
    <a:custClr>
      <a:srgbClr val="937CB9"/>
    </a:custClr>
    <a:custClr>
      <a:srgbClr val="00B8B0"/>
    </a:custClr>
    <a:custClr>
      <a:srgbClr val="F58220"/>
    </a:custClr>
    <a:custClr>
      <a:srgbClr val="C4D82E"/>
    </a:custClr>
    <a:custClr>
      <a:srgbClr val="FFFFFF"/>
    </a:custClr>
    <a:custClr>
      <a:srgbClr val="FFFFFF"/>
    </a:custClr>
    <a:custClr>
      <a:srgbClr val="FFFFFF"/>
    </a:custClr>
    <a:custClr>
      <a:srgbClr val="FFFFFF"/>
    </a:custClr>
    <a:custClr>
      <a:srgbClr val="FFFFFF"/>
    </a:custClr>
    <a:custClr>
      <a:srgbClr val="FFFFFF"/>
    </a:custClr>
    <a:custClr>
      <a:srgbClr val="AE9DCB"/>
    </a:custClr>
    <a:custClr>
      <a:srgbClr val="40CAC4"/>
    </a:custClr>
    <a:custClr>
      <a:srgbClr val="F8A158"/>
    </a:custClr>
    <a:custClr>
      <a:srgbClr val="D3E262"/>
    </a:custClr>
    <a:custClr>
      <a:srgbClr val="FFFFFF"/>
    </a:custClr>
    <a:custClr>
      <a:srgbClr val="FFFFFF"/>
    </a:custClr>
    <a:custClr>
      <a:srgbClr val="FFFFFF"/>
    </a:custClr>
    <a:custClr>
      <a:srgbClr val="FFFFFF"/>
    </a:custClr>
    <a:custClr>
      <a:srgbClr val="FFFFFF"/>
    </a:custClr>
    <a:custClr>
      <a:srgbClr val="FFFFFF"/>
    </a:custClr>
    <a:custClr>
      <a:srgbClr val="BEB0D5"/>
    </a:custClr>
    <a:custClr>
      <a:srgbClr val="66D4D0"/>
    </a:custClr>
    <a:custClr>
      <a:srgbClr val="F9B479"/>
    </a:custClr>
    <a:custClr>
      <a:srgbClr val="DCE882"/>
    </a:custClr>
    <a:custClr>
      <a:srgbClr val="FFFFFF"/>
    </a:custClr>
    <a:custClr>
      <a:srgbClr val="FFFFFF"/>
    </a:custClr>
    <a:custClr>
      <a:srgbClr val="FFFFFF"/>
    </a:custClr>
    <a:custClr>
      <a:srgbClr val="FFFFFF"/>
    </a:custClr>
    <a:custClr>
      <a:srgbClr val="FFFFFF"/>
    </a:custClr>
    <a:custClr>
      <a:srgbClr val="FFFFFF"/>
    </a:custClr>
    <a:custClr>
      <a:srgbClr val="DFD8EA"/>
    </a:custClr>
    <a:custClr>
      <a:srgbClr val="B3EAE7"/>
    </a:custClr>
    <a:custClr>
      <a:srgbClr val="FCDABC"/>
    </a:custClr>
    <a:custClr>
      <a:srgbClr val="EDF3C0"/>
    </a:custClr>
    <a:custClr>
      <a:srgbClr val="FFFFFF"/>
    </a:custClr>
    <a:custClr>
      <a:srgbClr val="FFFFFF"/>
    </a:custClr>
    <a:custClr>
      <a:srgbClr val="FFFFFF"/>
    </a:custClr>
    <a:custClr>
      <a:srgbClr val="FFFFFF"/>
    </a:custClr>
    <a:custClr>
      <a:srgbClr val="FFFFFF"/>
    </a:custClr>
    <a:custClr>
      <a:srgbClr val="FFFFFF"/>
    </a:custClr>
  </a:custClrLst>
  <a:extLst>
    <a:ext uri="{05A4C25C-085E-4340-85A3-A5531E510DB2}">
      <thm15:themeFamily xmlns:thm15="http://schemas.microsoft.com/office/thememl/2012/main" name="Presentation4" id="{3EDAA0F0-4497-4F7D-94E5-5E56842F7AC3}" vid="{051E6334-EB4B-4CA4-A7EE-BB1878AA8588}"/>
    </a:ext>
  </a:extLst>
</a:theme>
</file>

<file path=ppt/theme/theme6.xml><?xml version="1.0" encoding="utf-8"?>
<a:theme xmlns:a="http://schemas.openxmlformats.org/drawingml/2006/main" name="4_SN_advanced_PPT_Dec15">
  <a:themeElements>
    <a:clrScheme name="Springer">
      <a:dk1>
        <a:srgbClr val="58595B"/>
      </a:dk1>
      <a:lt1>
        <a:srgbClr val="FFFFFF"/>
      </a:lt1>
      <a:dk2>
        <a:srgbClr val="B1B1B3"/>
      </a:dk2>
      <a:lt2>
        <a:srgbClr val="CEDBE0"/>
      </a:lt2>
      <a:accent1>
        <a:srgbClr val="628BA3"/>
      </a:accent1>
      <a:accent2>
        <a:srgbClr val="183642"/>
      </a:accent2>
      <a:accent3>
        <a:srgbClr val="DB1830"/>
      </a:accent3>
      <a:accent4>
        <a:srgbClr val="3C9CD7"/>
      </a:accent4>
      <a:accent5>
        <a:srgbClr val="8FAEC1"/>
      </a:accent5>
      <a:accent6>
        <a:srgbClr val="486A7E"/>
      </a:accent6>
      <a:hlink>
        <a:srgbClr val="3C9CD7"/>
      </a:hlink>
      <a:folHlink>
        <a:srgbClr val="3C9CD7"/>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lIns="72000" tIns="72000" rIns="72000" bIns="72000" rtlCol="0" anchor="ctr" anchorCtr="1"/>
      <a:lstStyle>
        <a:defPPr algn="ctr">
          <a:defRPr sz="14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defRPr sz="1000" dirty="0" smtClean="0"/>
        </a:defPPr>
      </a:lstStyle>
    </a:txDef>
  </a:objectDefaults>
  <a:extraClrSchemeLst/>
  <a:custClrLst>
    <a:custClr>
      <a:srgbClr val="937CB9"/>
    </a:custClr>
    <a:custClr>
      <a:srgbClr val="00B8B0"/>
    </a:custClr>
    <a:custClr>
      <a:srgbClr val="F58220"/>
    </a:custClr>
    <a:custClr>
      <a:srgbClr val="C4D82E"/>
    </a:custClr>
    <a:custClr>
      <a:srgbClr val="FFFFFF"/>
    </a:custClr>
    <a:custClr>
      <a:srgbClr val="FFFFFF"/>
    </a:custClr>
    <a:custClr>
      <a:srgbClr val="FFFFFF"/>
    </a:custClr>
    <a:custClr>
      <a:srgbClr val="FFFFFF"/>
    </a:custClr>
    <a:custClr>
      <a:srgbClr val="FFFFFF"/>
    </a:custClr>
    <a:custClr>
      <a:srgbClr val="FFFFFF"/>
    </a:custClr>
    <a:custClr>
      <a:srgbClr val="AE9DCB"/>
    </a:custClr>
    <a:custClr>
      <a:srgbClr val="40CAC4"/>
    </a:custClr>
    <a:custClr>
      <a:srgbClr val="F8A158"/>
    </a:custClr>
    <a:custClr>
      <a:srgbClr val="D3E262"/>
    </a:custClr>
    <a:custClr>
      <a:srgbClr val="FFFFFF"/>
    </a:custClr>
    <a:custClr>
      <a:srgbClr val="FFFFFF"/>
    </a:custClr>
    <a:custClr>
      <a:srgbClr val="FFFFFF"/>
    </a:custClr>
    <a:custClr>
      <a:srgbClr val="FFFFFF"/>
    </a:custClr>
    <a:custClr>
      <a:srgbClr val="FFFFFF"/>
    </a:custClr>
    <a:custClr>
      <a:srgbClr val="FFFFFF"/>
    </a:custClr>
    <a:custClr>
      <a:srgbClr val="BEB0D5"/>
    </a:custClr>
    <a:custClr>
      <a:srgbClr val="66D4D0"/>
    </a:custClr>
    <a:custClr>
      <a:srgbClr val="F9B479"/>
    </a:custClr>
    <a:custClr>
      <a:srgbClr val="DCE882"/>
    </a:custClr>
    <a:custClr>
      <a:srgbClr val="FFFFFF"/>
    </a:custClr>
    <a:custClr>
      <a:srgbClr val="FFFFFF"/>
    </a:custClr>
    <a:custClr>
      <a:srgbClr val="FFFFFF"/>
    </a:custClr>
    <a:custClr>
      <a:srgbClr val="FFFFFF"/>
    </a:custClr>
    <a:custClr>
      <a:srgbClr val="FFFFFF"/>
    </a:custClr>
    <a:custClr>
      <a:srgbClr val="FFFFFF"/>
    </a:custClr>
    <a:custClr>
      <a:srgbClr val="DFD8EA"/>
    </a:custClr>
    <a:custClr>
      <a:srgbClr val="B3EAE7"/>
    </a:custClr>
    <a:custClr>
      <a:srgbClr val="FCDABC"/>
    </a:custClr>
    <a:custClr>
      <a:srgbClr val="EDF3C0"/>
    </a:custClr>
    <a:custClr>
      <a:srgbClr val="FFFFFF"/>
    </a:custClr>
    <a:custClr>
      <a:srgbClr val="FFFFFF"/>
    </a:custClr>
    <a:custClr>
      <a:srgbClr val="FFFFFF"/>
    </a:custClr>
    <a:custClr>
      <a:srgbClr val="FFFFFF"/>
    </a:custClr>
    <a:custClr>
      <a:srgbClr val="FFFFFF"/>
    </a:custClr>
    <a:custClr>
      <a:srgbClr val="FFFFFF"/>
    </a:custClr>
  </a:custClrLst>
  <a:extLst>
    <a:ext uri="{05A4C25C-085E-4340-85A3-A5531E510DB2}">
      <thm15:themeFamily xmlns:thm15="http://schemas.microsoft.com/office/thememl/2012/main" name="Presentation4" id="{3EDAA0F0-4497-4F7D-94E5-5E56842F7AC3}" vid="{051E6334-EB4B-4CA4-A7EE-BB1878AA8588}"/>
    </a:ext>
  </a:extLst>
</a:theme>
</file>

<file path=ppt/theme/theme7.xml><?xml version="1.0" encoding="utf-8"?>
<a:theme xmlns:a="http://schemas.openxmlformats.org/drawingml/2006/main" name="5_SN_advanced_PPT_Dec15">
  <a:themeElements>
    <a:clrScheme name="Springer">
      <a:dk1>
        <a:srgbClr val="58595B"/>
      </a:dk1>
      <a:lt1>
        <a:srgbClr val="FFFFFF"/>
      </a:lt1>
      <a:dk2>
        <a:srgbClr val="B1B1B3"/>
      </a:dk2>
      <a:lt2>
        <a:srgbClr val="CEDBE0"/>
      </a:lt2>
      <a:accent1>
        <a:srgbClr val="628BA3"/>
      </a:accent1>
      <a:accent2>
        <a:srgbClr val="183642"/>
      </a:accent2>
      <a:accent3>
        <a:srgbClr val="DB1830"/>
      </a:accent3>
      <a:accent4>
        <a:srgbClr val="3C9CD7"/>
      </a:accent4>
      <a:accent5>
        <a:srgbClr val="8FAEC1"/>
      </a:accent5>
      <a:accent6>
        <a:srgbClr val="486A7E"/>
      </a:accent6>
      <a:hlink>
        <a:srgbClr val="3C9CD7"/>
      </a:hlink>
      <a:folHlink>
        <a:srgbClr val="3C9CD7"/>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lIns="72000" tIns="72000" rIns="72000" bIns="72000" rtlCol="0" anchor="ctr" anchorCtr="1"/>
      <a:lstStyle>
        <a:defPPr algn="ctr">
          <a:defRPr sz="14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defRPr sz="1000" dirty="0" smtClean="0"/>
        </a:defPPr>
      </a:lstStyle>
    </a:txDef>
  </a:objectDefaults>
  <a:extraClrSchemeLst/>
  <a:custClrLst>
    <a:custClr>
      <a:srgbClr val="937CB9"/>
    </a:custClr>
    <a:custClr>
      <a:srgbClr val="00B8B0"/>
    </a:custClr>
    <a:custClr>
      <a:srgbClr val="F58220"/>
    </a:custClr>
    <a:custClr>
      <a:srgbClr val="C4D82E"/>
    </a:custClr>
    <a:custClr>
      <a:srgbClr val="FFFFFF"/>
    </a:custClr>
    <a:custClr>
      <a:srgbClr val="FFFFFF"/>
    </a:custClr>
    <a:custClr>
      <a:srgbClr val="FFFFFF"/>
    </a:custClr>
    <a:custClr>
      <a:srgbClr val="FFFFFF"/>
    </a:custClr>
    <a:custClr>
      <a:srgbClr val="FFFFFF"/>
    </a:custClr>
    <a:custClr>
      <a:srgbClr val="FFFFFF"/>
    </a:custClr>
    <a:custClr>
      <a:srgbClr val="AE9DCB"/>
    </a:custClr>
    <a:custClr>
      <a:srgbClr val="40CAC4"/>
    </a:custClr>
    <a:custClr>
      <a:srgbClr val="F8A158"/>
    </a:custClr>
    <a:custClr>
      <a:srgbClr val="D3E262"/>
    </a:custClr>
    <a:custClr>
      <a:srgbClr val="FFFFFF"/>
    </a:custClr>
    <a:custClr>
      <a:srgbClr val="FFFFFF"/>
    </a:custClr>
    <a:custClr>
      <a:srgbClr val="FFFFFF"/>
    </a:custClr>
    <a:custClr>
      <a:srgbClr val="FFFFFF"/>
    </a:custClr>
    <a:custClr>
      <a:srgbClr val="FFFFFF"/>
    </a:custClr>
    <a:custClr>
      <a:srgbClr val="FFFFFF"/>
    </a:custClr>
    <a:custClr>
      <a:srgbClr val="BEB0D5"/>
    </a:custClr>
    <a:custClr>
      <a:srgbClr val="66D4D0"/>
    </a:custClr>
    <a:custClr>
      <a:srgbClr val="F9B479"/>
    </a:custClr>
    <a:custClr>
      <a:srgbClr val="DCE882"/>
    </a:custClr>
    <a:custClr>
      <a:srgbClr val="FFFFFF"/>
    </a:custClr>
    <a:custClr>
      <a:srgbClr val="FFFFFF"/>
    </a:custClr>
    <a:custClr>
      <a:srgbClr val="FFFFFF"/>
    </a:custClr>
    <a:custClr>
      <a:srgbClr val="FFFFFF"/>
    </a:custClr>
    <a:custClr>
      <a:srgbClr val="FFFFFF"/>
    </a:custClr>
    <a:custClr>
      <a:srgbClr val="FFFFFF"/>
    </a:custClr>
    <a:custClr>
      <a:srgbClr val="DFD8EA"/>
    </a:custClr>
    <a:custClr>
      <a:srgbClr val="B3EAE7"/>
    </a:custClr>
    <a:custClr>
      <a:srgbClr val="FCDABC"/>
    </a:custClr>
    <a:custClr>
      <a:srgbClr val="EDF3C0"/>
    </a:custClr>
    <a:custClr>
      <a:srgbClr val="FFFFFF"/>
    </a:custClr>
    <a:custClr>
      <a:srgbClr val="FFFFFF"/>
    </a:custClr>
    <a:custClr>
      <a:srgbClr val="FFFFFF"/>
    </a:custClr>
    <a:custClr>
      <a:srgbClr val="FFFFFF"/>
    </a:custClr>
    <a:custClr>
      <a:srgbClr val="FFFFFF"/>
    </a:custClr>
    <a:custClr>
      <a:srgbClr val="FFFFFF"/>
    </a:custClr>
  </a:custClrLst>
  <a:extLst>
    <a:ext uri="{05A4C25C-085E-4340-85A3-A5531E510DB2}">
      <thm15:themeFamily xmlns:thm15="http://schemas.microsoft.com/office/thememl/2012/main" name="Presentation4" id="{3EDAA0F0-4497-4F7D-94E5-5E56842F7AC3}" vid="{051E6334-EB4B-4CA4-A7EE-BB1878AA8588}"/>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a:srgbClr val="937CB9"/>
    </a:custClr>
    <a:custClr>
      <a:srgbClr val="00B8B0"/>
    </a:custClr>
    <a:custClr>
      <a:srgbClr val="F58220"/>
    </a:custClr>
    <a:custClr>
      <a:srgbClr val="C4D82E"/>
    </a:custClr>
    <a:custClr>
      <a:srgbClr val="FFFFFF"/>
    </a:custClr>
    <a:custClr>
      <a:srgbClr val="FFFFFF"/>
    </a:custClr>
    <a:custClr>
      <a:srgbClr val="FFFFFF"/>
    </a:custClr>
    <a:custClr>
      <a:srgbClr val="FFFFFF"/>
    </a:custClr>
    <a:custClr>
      <a:srgbClr val="FFFFFF"/>
    </a:custClr>
    <a:custClr>
      <a:srgbClr val="FFFFFF"/>
    </a:custClr>
    <a:custClr>
      <a:srgbClr val="AE9DCB"/>
    </a:custClr>
    <a:custClr>
      <a:srgbClr val="40CAC4"/>
    </a:custClr>
    <a:custClr>
      <a:srgbClr val="F8A158"/>
    </a:custClr>
    <a:custClr>
      <a:srgbClr val="D3E262"/>
    </a:custClr>
    <a:custClr>
      <a:srgbClr val="FFFFFF"/>
    </a:custClr>
    <a:custClr>
      <a:srgbClr val="FFFFFF"/>
    </a:custClr>
    <a:custClr>
      <a:srgbClr val="FFFFFF"/>
    </a:custClr>
    <a:custClr>
      <a:srgbClr val="FFFFFF"/>
    </a:custClr>
    <a:custClr>
      <a:srgbClr val="FFFFFF"/>
    </a:custClr>
    <a:custClr>
      <a:srgbClr val="FFFFFF"/>
    </a:custClr>
    <a:custClr>
      <a:srgbClr val="BEB0D5"/>
    </a:custClr>
    <a:custClr>
      <a:srgbClr val="66D4D0"/>
    </a:custClr>
    <a:custClr>
      <a:srgbClr val="F9B479"/>
    </a:custClr>
    <a:custClr>
      <a:srgbClr val="DCE882"/>
    </a:custClr>
    <a:custClr>
      <a:srgbClr val="FFFFFF"/>
    </a:custClr>
    <a:custClr>
      <a:srgbClr val="FFFFFF"/>
    </a:custClr>
    <a:custClr>
      <a:srgbClr val="FFFFFF"/>
    </a:custClr>
    <a:custClr>
      <a:srgbClr val="FFFFFF"/>
    </a:custClr>
    <a:custClr>
      <a:srgbClr val="FFFFFF"/>
    </a:custClr>
    <a:custClr>
      <a:srgbClr val="FFFFFF"/>
    </a:custClr>
    <a:custClr>
      <a:srgbClr val="DFD8EA"/>
    </a:custClr>
    <a:custClr>
      <a:srgbClr val="B3EAE7"/>
    </a:custClr>
    <a:custClr>
      <a:srgbClr val="FCDABC"/>
    </a:custClr>
    <a:custClr>
      <a:srgbClr val="EDF3C0"/>
    </a:custClr>
    <a:custClr>
      <a:srgbClr val="FFFFFF"/>
    </a:custClr>
    <a:custClr>
      <a:srgbClr val="FFFFFF"/>
    </a:custClr>
    <a:custClr>
      <a:srgbClr val="FFFFFF"/>
    </a:custClr>
    <a:custClr>
      <a:srgbClr val="FFFFFF"/>
    </a:custClr>
    <a:custClr>
      <a:srgbClr val="FFFFFF"/>
    </a:custClr>
    <a:custClr>
      <a:srgbClr val="FFFFFF"/>
    </a:custClr>
  </a:custClr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a:srgbClr val="937CB9"/>
    </a:custClr>
    <a:custClr>
      <a:srgbClr val="00B8B0"/>
    </a:custClr>
    <a:custClr>
      <a:srgbClr val="F58220"/>
    </a:custClr>
    <a:custClr>
      <a:srgbClr val="C4D82E"/>
    </a:custClr>
    <a:custClr>
      <a:srgbClr val="FFFFFF"/>
    </a:custClr>
    <a:custClr>
      <a:srgbClr val="FFFFFF"/>
    </a:custClr>
    <a:custClr>
      <a:srgbClr val="FFFFFF"/>
    </a:custClr>
    <a:custClr>
      <a:srgbClr val="FFFFFF"/>
    </a:custClr>
    <a:custClr>
      <a:srgbClr val="FFFFFF"/>
    </a:custClr>
    <a:custClr>
      <a:srgbClr val="FFFFFF"/>
    </a:custClr>
    <a:custClr>
      <a:srgbClr val="AE9DCB"/>
    </a:custClr>
    <a:custClr>
      <a:srgbClr val="40CAC4"/>
    </a:custClr>
    <a:custClr>
      <a:srgbClr val="F8A158"/>
    </a:custClr>
    <a:custClr>
      <a:srgbClr val="D3E262"/>
    </a:custClr>
    <a:custClr>
      <a:srgbClr val="FFFFFF"/>
    </a:custClr>
    <a:custClr>
      <a:srgbClr val="FFFFFF"/>
    </a:custClr>
    <a:custClr>
      <a:srgbClr val="FFFFFF"/>
    </a:custClr>
    <a:custClr>
      <a:srgbClr val="FFFFFF"/>
    </a:custClr>
    <a:custClr>
      <a:srgbClr val="FFFFFF"/>
    </a:custClr>
    <a:custClr>
      <a:srgbClr val="FFFFFF"/>
    </a:custClr>
    <a:custClr>
      <a:srgbClr val="BEB0D5"/>
    </a:custClr>
    <a:custClr>
      <a:srgbClr val="66D4D0"/>
    </a:custClr>
    <a:custClr>
      <a:srgbClr val="F9B479"/>
    </a:custClr>
    <a:custClr>
      <a:srgbClr val="DCE882"/>
    </a:custClr>
    <a:custClr>
      <a:srgbClr val="FFFFFF"/>
    </a:custClr>
    <a:custClr>
      <a:srgbClr val="FFFFFF"/>
    </a:custClr>
    <a:custClr>
      <a:srgbClr val="FFFFFF"/>
    </a:custClr>
    <a:custClr>
      <a:srgbClr val="FFFFFF"/>
    </a:custClr>
    <a:custClr>
      <a:srgbClr val="FFFFFF"/>
    </a:custClr>
    <a:custClr>
      <a:srgbClr val="FFFFFF"/>
    </a:custClr>
    <a:custClr>
      <a:srgbClr val="DFD8EA"/>
    </a:custClr>
    <a:custClr>
      <a:srgbClr val="B3EAE7"/>
    </a:custClr>
    <a:custClr>
      <a:srgbClr val="FCDABC"/>
    </a:custClr>
    <a:custClr>
      <a:srgbClr val="EDF3C0"/>
    </a:custClr>
    <a:custClr>
      <a:srgbClr val="FFFFFF"/>
    </a:custClr>
    <a:custClr>
      <a:srgbClr val="FFFFFF"/>
    </a:custClr>
    <a:custClr>
      <a:srgbClr val="FFFFFF"/>
    </a:custClr>
    <a:custClr>
      <a:srgbClr val="FFFFFF"/>
    </a:custClr>
    <a:custClr>
      <a:srgbClr val="FFFFFF"/>
    </a:custClr>
    <a:custClr>
      <a:srgbClr val="FFFFFF"/>
    </a:custClr>
  </a:custClrLst>
</a:theme>
</file>

<file path=docProps/app.xml><?xml version="1.0" encoding="utf-8"?>
<Properties xmlns="http://schemas.openxmlformats.org/officeDocument/2006/extended-properties" xmlns:vt="http://schemas.openxmlformats.org/officeDocument/2006/docPropsVTypes">
  <Template>SN_advanced_PPT_Dec15</Template>
  <TotalTime>18741</TotalTime>
  <Words>1335</Words>
  <Application>Microsoft Macintosh PowerPoint</Application>
  <PresentationFormat>A4 Paper (210x297 mm)</PresentationFormat>
  <Paragraphs>265</Paragraphs>
  <Slides>23</Slides>
  <Notes>12</Notes>
  <HiddenSlides>0</HiddenSlides>
  <MMClips>0</MMClips>
  <ScaleCrop>false</ScaleCrop>
  <HeadingPairs>
    <vt:vector size="8" baseType="variant">
      <vt:variant>
        <vt:lpstr>Fonts Used</vt:lpstr>
      </vt:variant>
      <vt:variant>
        <vt:i4>4</vt:i4>
      </vt:variant>
      <vt:variant>
        <vt:lpstr>Theme</vt:lpstr>
      </vt:variant>
      <vt:variant>
        <vt:i4>7</vt:i4>
      </vt:variant>
      <vt:variant>
        <vt:lpstr>Embedded OLE Servers</vt:lpstr>
      </vt:variant>
      <vt:variant>
        <vt:i4>1</vt:i4>
      </vt:variant>
      <vt:variant>
        <vt:lpstr>Slide Titles</vt:lpstr>
      </vt:variant>
      <vt:variant>
        <vt:i4>23</vt:i4>
      </vt:variant>
    </vt:vector>
  </HeadingPairs>
  <TitlesOfParts>
    <vt:vector size="35" baseType="lpstr">
      <vt:lpstr>ヒラギノ角ゴ Pro W3</vt:lpstr>
      <vt:lpstr>Arial</vt:lpstr>
      <vt:lpstr>Calibri</vt:lpstr>
      <vt:lpstr>Geneva</vt:lpstr>
      <vt:lpstr>BRG100007_Springer Nature PPT variant</vt:lpstr>
      <vt:lpstr>1_BRG100007_Springer Nature PPT variant</vt:lpstr>
      <vt:lpstr>SN_advanced_PPT_Dec15</vt:lpstr>
      <vt:lpstr>2_SN_advanced_PPT_Dec15</vt:lpstr>
      <vt:lpstr>1_SN_advanced_PPT_Dec15</vt:lpstr>
      <vt:lpstr>4_SN_advanced_PPT_Dec15</vt:lpstr>
      <vt:lpstr>5_SN_advanced_PPT_Dec15</vt:lpstr>
      <vt:lpstr>think-cell Slide</vt:lpstr>
      <vt:lpstr>Journal Publishing</vt:lpstr>
      <vt:lpstr>PowerPoint Presentation</vt:lpstr>
      <vt:lpstr>Nature Research journals Overview of our portfolio </vt:lpstr>
      <vt:lpstr>Springer journals The leading source for high-quality, dynamic content across all research disciplines   </vt:lpstr>
      <vt:lpstr>Springer journals Key subject areas and disciplines  </vt:lpstr>
      <vt:lpstr>Our books portfolio</vt:lpstr>
      <vt:lpstr>Clinical Pharmacokinetics</vt:lpstr>
      <vt:lpstr>Drugs in R&amp;D</vt:lpstr>
      <vt:lpstr>Agenda</vt:lpstr>
      <vt:lpstr>What does an editor look for:   </vt:lpstr>
      <vt:lpstr>Article Level Metrics</vt:lpstr>
      <vt:lpstr>Altmetrics</vt:lpstr>
      <vt:lpstr>Study Design</vt:lpstr>
      <vt:lpstr>Reasons Editors may reject paper before review</vt:lpstr>
      <vt:lpstr>What do you do next, after rejection before peer review? </vt:lpstr>
      <vt:lpstr>Technical Quality</vt:lpstr>
      <vt:lpstr>Assessing Research Articles   </vt:lpstr>
      <vt:lpstr>Tutorials</vt:lpstr>
      <vt:lpstr>Cover Letter</vt:lpstr>
      <vt:lpstr>Structure of a good Research Article</vt:lpstr>
      <vt:lpstr>Abstract</vt:lpstr>
      <vt:lpstr>Introduction</vt:lpstr>
      <vt:lpstr>Methods </vt:lpstr>
    </vt:vector>
  </TitlesOfParts>
  <Company>Springer-SBM</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Journal and Book publishing with Springer Nature</dc:title>
  <dc:creator>Melchior, Nick, Springer</dc:creator>
  <cp:lastModifiedBy>Michelle Chudzinski</cp:lastModifiedBy>
  <cp:revision>498</cp:revision>
  <cp:lastPrinted>2015-06-04T08:29:30Z</cp:lastPrinted>
  <dcterms:created xsi:type="dcterms:W3CDTF">2016-05-23T02:46:21Z</dcterms:created>
  <dcterms:modified xsi:type="dcterms:W3CDTF">2020-04-30T02:05:54Z</dcterms:modified>
</cp:coreProperties>
</file>